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85" r:id="rId3"/>
    <p:sldId id="286" r:id="rId4"/>
    <p:sldId id="287" r:id="rId5"/>
    <p:sldId id="288" r:id="rId6"/>
    <p:sldId id="289" r:id="rId7"/>
    <p:sldId id="262" r:id="rId8"/>
    <p:sldId id="257" r:id="rId9"/>
    <p:sldId id="261" r:id="rId10"/>
    <p:sldId id="264" r:id="rId11"/>
    <p:sldId id="291" r:id="rId12"/>
    <p:sldId id="274" r:id="rId13"/>
    <p:sldId id="295" r:id="rId14"/>
    <p:sldId id="296" r:id="rId15"/>
    <p:sldId id="266" r:id="rId16"/>
    <p:sldId id="293" r:id="rId17"/>
    <p:sldId id="267" r:id="rId18"/>
    <p:sldId id="270" r:id="rId19"/>
    <p:sldId id="279" r:id="rId20"/>
    <p:sldId id="284"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83BD"/>
    <a:srgbClr val="FF6680"/>
    <a:srgbClr val="FEBC30"/>
    <a:srgbClr val="45AFC5"/>
    <a:srgbClr val="E7E6E6"/>
    <a:srgbClr val="80AD31"/>
    <a:srgbClr val="CB1B3D"/>
    <a:srgbClr val="BFBFB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71" autoAdjust="0"/>
    <p:restoredTop sz="94660"/>
  </p:normalViewPr>
  <p:slideViewPr>
    <p:cSldViewPr snapToGrid="0">
      <p:cViewPr varScale="1">
        <p:scale>
          <a:sx n="85" d="100"/>
          <a:sy n="85" d="100"/>
        </p:scale>
        <p:origin x="-11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B00F-5CB6-4112-A765-DB43C5F5EFEC}" type="datetimeFigureOut">
              <a:rPr lang="zh-CN" altLang="en-US" smtClean="0"/>
              <a:pPr/>
              <a:t>2019/11/4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FE7C6-211A-4AA6-BB9C-69FB0606AAF1}" type="slidenum">
              <a:rPr lang="zh-CN" altLang="en-US" smtClean="0"/>
              <a:pPr/>
              <a:t>‹#›</a:t>
            </a:fld>
            <a:endParaRPr lang="zh-CN" altLang="en-US"/>
          </a:p>
        </p:txBody>
      </p:sp>
    </p:spTree>
    <p:extLst>
      <p:ext uri="{BB962C8B-B14F-4D97-AF65-F5344CB8AC3E}">
        <p14:creationId xmlns="" xmlns:p14="http://schemas.microsoft.com/office/powerpoint/2010/main" val="2700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a:t>
            </a:fld>
            <a:endParaRPr lang="zh-CN" altLang="en-US"/>
          </a:p>
        </p:txBody>
      </p:sp>
    </p:spTree>
    <p:extLst>
      <p:ext uri="{BB962C8B-B14F-4D97-AF65-F5344CB8AC3E}">
        <p14:creationId xmlns="" xmlns:p14="http://schemas.microsoft.com/office/powerpoint/2010/main" val="1871476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15</a:t>
            </a:fld>
            <a:endParaRPr lang="zh-CN" altLang="en-US"/>
          </a:p>
        </p:txBody>
      </p:sp>
    </p:spTree>
    <p:extLst>
      <p:ext uri="{BB962C8B-B14F-4D97-AF65-F5344CB8AC3E}">
        <p14:creationId xmlns="" xmlns:p14="http://schemas.microsoft.com/office/powerpoint/2010/main" val="23632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16</a:t>
            </a:fld>
            <a:endParaRPr lang="zh-CN" altLang="en-US"/>
          </a:p>
        </p:txBody>
      </p:sp>
    </p:spTree>
    <p:extLst>
      <p:ext uri="{BB962C8B-B14F-4D97-AF65-F5344CB8AC3E}">
        <p14:creationId xmlns="" xmlns:p14="http://schemas.microsoft.com/office/powerpoint/2010/main" val="356694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17</a:t>
            </a:fld>
            <a:endParaRPr lang="zh-CN" altLang="en-US"/>
          </a:p>
        </p:txBody>
      </p:sp>
    </p:spTree>
    <p:extLst>
      <p:ext uri="{BB962C8B-B14F-4D97-AF65-F5344CB8AC3E}">
        <p14:creationId xmlns="" xmlns:p14="http://schemas.microsoft.com/office/powerpoint/2010/main" val="203360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18</a:t>
            </a:fld>
            <a:endParaRPr lang="zh-CN" altLang="en-US"/>
          </a:p>
        </p:txBody>
      </p:sp>
    </p:spTree>
    <p:extLst>
      <p:ext uri="{BB962C8B-B14F-4D97-AF65-F5344CB8AC3E}">
        <p14:creationId xmlns="" xmlns:p14="http://schemas.microsoft.com/office/powerpoint/2010/main" val="200314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19</a:t>
            </a:fld>
            <a:endParaRPr lang="zh-CN" altLang="en-US"/>
          </a:p>
        </p:txBody>
      </p:sp>
    </p:spTree>
    <p:extLst>
      <p:ext uri="{BB962C8B-B14F-4D97-AF65-F5344CB8AC3E}">
        <p14:creationId xmlns="" xmlns:p14="http://schemas.microsoft.com/office/powerpoint/2010/main" val="292575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20</a:t>
            </a:fld>
            <a:endParaRPr lang="zh-CN" altLang="en-US"/>
          </a:p>
        </p:txBody>
      </p:sp>
    </p:spTree>
    <p:extLst>
      <p:ext uri="{BB962C8B-B14F-4D97-AF65-F5344CB8AC3E}">
        <p14:creationId xmlns="" xmlns:p14="http://schemas.microsoft.com/office/powerpoint/2010/main" val="425812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7</a:t>
            </a:fld>
            <a:endParaRPr lang="zh-CN" altLang="en-US"/>
          </a:p>
        </p:txBody>
      </p:sp>
    </p:spTree>
    <p:extLst>
      <p:ext uri="{BB962C8B-B14F-4D97-AF65-F5344CB8AC3E}">
        <p14:creationId xmlns="" xmlns:p14="http://schemas.microsoft.com/office/powerpoint/2010/main" val="60204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8</a:t>
            </a:fld>
            <a:endParaRPr lang="zh-CN" altLang="en-US"/>
          </a:p>
        </p:txBody>
      </p:sp>
    </p:spTree>
    <p:extLst>
      <p:ext uri="{BB962C8B-B14F-4D97-AF65-F5344CB8AC3E}">
        <p14:creationId xmlns="" xmlns:p14="http://schemas.microsoft.com/office/powerpoint/2010/main" val="101167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9</a:t>
            </a:fld>
            <a:endParaRPr lang="zh-CN" altLang="en-US"/>
          </a:p>
        </p:txBody>
      </p:sp>
    </p:spTree>
    <p:extLst>
      <p:ext uri="{BB962C8B-B14F-4D97-AF65-F5344CB8AC3E}">
        <p14:creationId xmlns="" xmlns:p14="http://schemas.microsoft.com/office/powerpoint/2010/main" val="34989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10</a:t>
            </a:fld>
            <a:endParaRPr lang="zh-CN" altLang="en-US"/>
          </a:p>
        </p:txBody>
      </p:sp>
    </p:spTree>
    <p:extLst>
      <p:ext uri="{BB962C8B-B14F-4D97-AF65-F5344CB8AC3E}">
        <p14:creationId xmlns="" xmlns:p14="http://schemas.microsoft.com/office/powerpoint/2010/main" val="219411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11</a:t>
            </a:fld>
            <a:endParaRPr lang="zh-CN" altLang="en-US"/>
          </a:p>
        </p:txBody>
      </p:sp>
    </p:spTree>
    <p:extLst>
      <p:ext uri="{BB962C8B-B14F-4D97-AF65-F5344CB8AC3E}">
        <p14:creationId xmlns="" xmlns:p14="http://schemas.microsoft.com/office/powerpoint/2010/main" val="219411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12</a:t>
            </a:fld>
            <a:endParaRPr lang="zh-CN" altLang="en-US"/>
          </a:p>
        </p:txBody>
      </p:sp>
    </p:spTree>
    <p:extLst>
      <p:ext uri="{BB962C8B-B14F-4D97-AF65-F5344CB8AC3E}">
        <p14:creationId xmlns="" xmlns:p14="http://schemas.microsoft.com/office/powerpoint/2010/main" val="188420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13</a:t>
            </a:fld>
            <a:endParaRPr lang="zh-CN" altLang="en-US"/>
          </a:p>
        </p:txBody>
      </p:sp>
    </p:spTree>
    <p:extLst>
      <p:ext uri="{BB962C8B-B14F-4D97-AF65-F5344CB8AC3E}">
        <p14:creationId xmlns="" xmlns:p14="http://schemas.microsoft.com/office/powerpoint/2010/main" val="219411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14</a:t>
            </a:fld>
            <a:endParaRPr lang="zh-CN" altLang="en-US"/>
          </a:p>
        </p:txBody>
      </p:sp>
    </p:spTree>
    <p:extLst>
      <p:ext uri="{BB962C8B-B14F-4D97-AF65-F5344CB8AC3E}">
        <p14:creationId xmlns="" xmlns:p14="http://schemas.microsoft.com/office/powerpoint/2010/main" val="219411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41804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226558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199781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11906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15391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375984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15881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188984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204936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208986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2019/11/4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227738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7AF4-471F-40AD-BBEF-12715845866A}" type="datetimeFigureOut">
              <a:rPr lang="zh-CN" altLang="en-US" smtClean="0"/>
              <a:pPr/>
              <a:t>2019/11/4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CB9B-EC1D-450D-8120-CCB656824030}" type="slidenum">
              <a:rPr lang="zh-CN" altLang="en-US" smtClean="0"/>
              <a:pPr/>
              <a:t>‹#›</a:t>
            </a:fld>
            <a:endParaRPr lang="zh-CN" altLang="en-US"/>
          </a:p>
        </p:txBody>
      </p:sp>
    </p:spTree>
    <p:extLst>
      <p:ext uri="{BB962C8B-B14F-4D97-AF65-F5344CB8AC3E}">
        <p14:creationId xmlns="" xmlns:p14="http://schemas.microsoft.com/office/powerpoint/2010/main" val="112543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7.emf"/><Relationship Id="rId18" Type="http://schemas.openxmlformats.org/officeDocument/2006/relationships/image" Target="../media/image25.emf"/><Relationship Id="rId3" Type="http://schemas.openxmlformats.org/officeDocument/2006/relationships/image" Target="../media/image1.emf"/><Relationship Id="rId21" Type="http://schemas.openxmlformats.org/officeDocument/2006/relationships/image" Target="../media/image19.emf"/><Relationship Id="rId7" Type="http://schemas.openxmlformats.org/officeDocument/2006/relationships/image" Target="../media/image14.emf"/><Relationship Id="rId12" Type="http://schemas.openxmlformats.org/officeDocument/2006/relationships/image" Target="../media/image16.emf"/><Relationship Id="rId17" Type="http://schemas.openxmlformats.org/officeDocument/2006/relationships/image" Target="../media/image24.emf"/><Relationship Id="rId2" Type="http://schemas.openxmlformats.org/officeDocument/2006/relationships/notesSlide" Target="../notesSlides/notesSlide11.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5.emf"/><Relationship Id="rId5" Type="http://schemas.openxmlformats.org/officeDocument/2006/relationships/image" Target="../media/image12.emf"/><Relationship Id="rId15" Type="http://schemas.openxmlformats.org/officeDocument/2006/relationships/image" Target="../media/image22.emf"/><Relationship Id="rId10" Type="http://schemas.openxmlformats.org/officeDocument/2006/relationships/image" Target="../media/image5.emf"/><Relationship Id="rId19"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4.emf"/><Relationship Id="rId1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4.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notesSlide" Target="../notesSlides/notesSlide15.xml"/><Relationship Id="rId16"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5.emf"/><Relationship Id="rId5" Type="http://schemas.openxmlformats.org/officeDocument/2006/relationships/image" Target="../media/image12.emf"/><Relationship Id="rId15" Type="http://schemas.openxmlformats.org/officeDocument/2006/relationships/image" Target="../media/image18.emf"/><Relationship Id="rId10" Type="http://schemas.openxmlformats.org/officeDocument/2006/relationships/image" Target="../media/image4.emf"/><Relationship Id="rId4" Type="http://schemas.openxmlformats.org/officeDocument/2006/relationships/image" Target="../media/image11.emf"/><Relationship Id="rId9" Type="http://schemas.openxmlformats.org/officeDocument/2006/relationships/image" Target="../media/image3.emf"/><Relationship Id="rId1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5.emf"/><Relationship Id="rId18" Type="http://schemas.openxmlformats.org/officeDocument/2006/relationships/image" Target="../media/image20.emf"/><Relationship Id="rId3" Type="http://schemas.openxmlformats.org/officeDocument/2006/relationships/notesSlide" Target="../notesSlides/notesSlide2.xml"/><Relationship Id="rId7" Type="http://schemas.openxmlformats.org/officeDocument/2006/relationships/image" Target="../media/image13.emf"/><Relationship Id="rId12" Type="http://schemas.openxmlformats.org/officeDocument/2006/relationships/image" Target="../media/image5.emf"/><Relationship Id="rId17" Type="http://schemas.openxmlformats.org/officeDocument/2006/relationships/image" Target="../media/image19.emf"/><Relationship Id="rId2" Type="http://schemas.openxmlformats.org/officeDocument/2006/relationships/slideLayout" Target="../slideLayouts/slideLayout1.xml"/><Relationship Id="rId16" Type="http://schemas.openxmlformats.org/officeDocument/2006/relationships/image" Target="../media/image18.emf"/><Relationship Id="rId20" Type="http://schemas.openxmlformats.org/officeDocument/2006/relationships/image" Target="../media/image21.png"/><Relationship Id="rId1" Type="http://schemas.openxmlformats.org/officeDocument/2006/relationships/video" Target="NULL" TargetMode="External"/><Relationship Id="rId6" Type="http://schemas.openxmlformats.org/officeDocument/2006/relationships/image" Target="../media/image12.emf"/><Relationship Id="rId11" Type="http://schemas.openxmlformats.org/officeDocument/2006/relationships/image" Target="../media/image4.emf"/><Relationship Id="rId5" Type="http://schemas.openxmlformats.org/officeDocument/2006/relationships/image" Target="../media/image11.emf"/><Relationship Id="rId15" Type="http://schemas.openxmlformats.org/officeDocument/2006/relationships/image" Target="../media/image17.emf"/><Relationship Id="rId10" Type="http://schemas.openxmlformats.org/officeDocument/2006/relationships/image" Target="../media/image3.emf"/><Relationship Id="rId19" Type="http://schemas.microsoft.com/office/2007/relationships/media" Target="../media/media1.mp3"/><Relationship Id="rId4" Type="http://schemas.openxmlformats.org/officeDocument/2006/relationships/image" Target="../media/image1.emf"/><Relationship Id="rId9" Type="http://schemas.openxmlformats.org/officeDocument/2006/relationships/image" Target="../media/image2.emf"/><Relationship Id="rId1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7.emf"/><Relationship Id="rId3" Type="http://schemas.openxmlformats.org/officeDocument/2006/relationships/image" Target="../media/image1.emf"/><Relationship Id="rId7" Type="http://schemas.openxmlformats.org/officeDocument/2006/relationships/image" Target="../media/image14.emf"/><Relationship Id="rId12" Type="http://schemas.openxmlformats.org/officeDocument/2006/relationships/image" Target="../media/image16.emf"/><Relationship Id="rId2" Type="http://schemas.openxmlformats.org/officeDocument/2006/relationships/notesSlide" Target="../notesSlides/notesSlide3.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5.emf"/><Relationship Id="rId5" Type="http://schemas.openxmlformats.org/officeDocument/2006/relationships/image" Target="../media/image12.emf"/><Relationship Id="rId15" Type="http://schemas.openxmlformats.org/officeDocument/2006/relationships/image" Target="../media/image19.emf"/><Relationship Id="rId10" Type="http://schemas.openxmlformats.org/officeDocument/2006/relationships/image" Target="../media/image5.emf"/><Relationship Id="rId4" Type="http://schemas.openxmlformats.org/officeDocument/2006/relationships/image" Target="../media/image11.emf"/><Relationship Id="rId9" Type="http://schemas.openxmlformats.org/officeDocument/2006/relationships/image" Target="../media/image4.emf"/><Relationship Id="rId1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7.emf"/><Relationship Id="rId18" Type="http://schemas.openxmlformats.org/officeDocument/2006/relationships/image" Target="../media/image25.emf"/><Relationship Id="rId3" Type="http://schemas.openxmlformats.org/officeDocument/2006/relationships/image" Target="../media/image1.emf"/><Relationship Id="rId21" Type="http://schemas.openxmlformats.org/officeDocument/2006/relationships/image" Target="../media/image19.emf"/><Relationship Id="rId7" Type="http://schemas.openxmlformats.org/officeDocument/2006/relationships/image" Target="../media/image14.emf"/><Relationship Id="rId12" Type="http://schemas.openxmlformats.org/officeDocument/2006/relationships/image" Target="../media/image16.emf"/><Relationship Id="rId17" Type="http://schemas.openxmlformats.org/officeDocument/2006/relationships/image" Target="../media/image24.emf"/><Relationship Id="rId2" Type="http://schemas.openxmlformats.org/officeDocument/2006/relationships/notesSlide" Target="../notesSlides/notesSlide4.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5.emf"/><Relationship Id="rId5" Type="http://schemas.openxmlformats.org/officeDocument/2006/relationships/image" Target="../media/image12.emf"/><Relationship Id="rId15" Type="http://schemas.openxmlformats.org/officeDocument/2006/relationships/image" Target="../media/image22.emf"/><Relationship Id="rId10" Type="http://schemas.openxmlformats.org/officeDocument/2006/relationships/image" Target="../media/image5.emf"/><Relationship Id="rId19"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4.emf"/><Relationship Id="rId1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8" y="0"/>
            <a:ext cx="5725447" cy="1650533"/>
          </a:xfrm>
          <a:prstGeom prst="rect">
            <a:avLst/>
          </a:prstGeom>
        </p:spPr>
      </p:pic>
      <p:pic>
        <p:nvPicPr>
          <p:cNvPr id="33" name="图片 32"/>
          <p:cNvPicPr>
            <a:picLocks noChangeAspect="1"/>
          </p:cNvPicPr>
          <p:nvPr/>
        </p:nvPicPr>
        <p:blipFill>
          <a:blip r:embed="rId4"/>
          <a:stretch>
            <a:fillRect/>
          </a:stretch>
        </p:blipFill>
        <p:spPr>
          <a:xfrm>
            <a:off x="8856020"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6" y="335051"/>
            <a:ext cx="4886979" cy="646331"/>
          </a:xfrm>
          <a:prstGeom prst="rect">
            <a:avLst/>
          </a:prstGeom>
          <a:noFill/>
        </p:spPr>
        <p:txBody>
          <a:bodyPr wrap="none" rtlCol="0">
            <a:spAutoFit/>
          </a:bodyPr>
          <a:lstStyle/>
          <a:p>
            <a:pPr algn="ct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Đoán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đúng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Trúng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quà</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Oval 4"/>
          <p:cNvSpPr>
            <a:spLocks noChangeArrowheads="1"/>
          </p:cNvSpPr>
          <p:nvPr/>
        </p:nvSpPr>
        <p:spPr bwMode="auto">
          <a:xfrm>
            <a:off x="889547" y="2201567"/>
            <a:ext cx="698738" cy="702220"/>
          </a:xfrm>
          <a:prstGeom prst="ellipse">
            <a:avLst/>
          </a:prstGeom>
          <a:solidFill>
            <a:srgbClr val="FEBC30"/>
          </a:solidFill>
          <a:ln w="9525">
            <a:noFill/>
            <a:round/>
            <a:headEnd/>
            <a:tailEnd/>
          </a:ln>
        </p:spPr>
        <p:txBody>
          <a:bodyPr lIns="91431" tIns="45715" rIns="91431" bIns="45715" anchor="ctr"/>
          <a:lstStyle/>
          <a:p>
            <a:endParaRPr lang="zh-CN" altLang="en-US" sz="3200">
              <a:solidFill>
                <a:srgbClr val="F2F2F2"/>
              </a:solidFill>
              <a:latin typeface="Calibri" pitchFamily="34" charset="0"/>
              <a:sym typeface="Calibri" pitchFamily="34" charset="0"/>
            </a:endParaRPr>
          </a:p>
        </p:txBody>
      </p:sp>
      <p:sp>
        <p:nvSpPr>
          <p:cNvPr id="48" name="Oval 12"/>
          <p:cNvSpPr>
            <a:spLocks noChangeArrowheads="1"/>
          </p:cNvSpPr>
          <p:nvPr/>
        </p:nvSpPr>
        <p:spPr bwMode="auto">
          <a:xfrm>
            <a:off x="890215" y="3327840"/>
            <a:ext cx="699898" cy="702220"/>
          </a:xfrm>
          <a:prstGeom prst="ellipse">
            <a:avLst/>
          </a:prstGeom>
          <a:solidFill>
            <a:srgbClr val="A883BD"/>
          </a:solidFill>
          <a:ln w="9525">
            <a:noFill/>
            <a:round/>
            <a:headEnd/>
            <a:tailEnd/>
          </a:ln>
        </p:spPr>
        <p:txBody>
          <a:bodyPr lIns="91431" tIns="45715" rIns="91431" bIns="45715" anchor="ctr"/>
          <a:lstStyle/>
          <a:p>
            <a:endParaRPr lang="zh-CN" altLang="en-US" sz="3200">
              <a:solidFill>
                <a:srgbClr val="F2F2F2"/>
              </a:solidFill>
              <a:latin typeface="Calibri" pitchFamily="34" charset="0"/>
              <a:sym typeface="Calibri" pitchFamily="34" charset="0"/>
            </a:endParaRPr>
          </a:p>
        </p:txBody>
      </p:sp>
      <p:sp>
        <p:nvSpPr>
          <p:cNvPr id="60" name="Oval 14"/>
          <p:cNvSpPr>
            <a:spLocks noChangeArrowheads="1"/>
          </p:cNvSpPr>
          <p:nvPr/>
        </p:nvSpPr>
        <p:spPr bwMode="auto">
          <a:xfrm>
            <a:off x="891247" y="4521021"/>
            <a:ext cx="698738" cy="702220"/>
          </a:xfrm>
          <a:prstGeom prst="ellipse">
            <a:avLst/>
          </a:prstGeom>
          <a:solidFill>
            <a:srgbClr val="FF6680"/>
          </a:solidFill>
          <a:ln w="9525">
            <a:noFill/>
            <a:round/>
            <a:headEnd/>
            <a:tailEnd/>
          </a:ln>
        </p:spPr>
        <p:txBody>
          <a:bodyPr lIns="91431" tIns="45715" rIns="91431" bIns="45715" anchor="ctr"/>
          <a:lstStyle/>
          <a:p>
            <a:endParaRPr lang="zh-CN" altLang="en-US" sz="3200">
              <a:solidFill>
                <a:srgbClr val="F2F2F2"/>
              </a:solidFill>
              <a:latin typeface="Calibri" pitchFamily="34" charset="0"/>
              <a:sym typeface="Calibri" pitchFamily="34" charset="0"/>
            </a:endParaRPr>
          </a:p>
        </p:txBody>
      </p:sp>
      <p:sp>
        <p:nvSpPr>
          <p:cNvPr id="61" name="Oval 16"/>
          <p:cNvSpPr>
            <a:spLocks noChangeArrowheads="1"/>
          </p:cNvSpPr>
          <p:nvPr/>
        </p:nvSpPr>
        <p:spPr bwMode="auto">
          <a:xfrm>
            <a:off x="904634" y="5636143"/>
            <a:ext cx="697579" cy="702220"/>
          </a:xfrm>
          <a:prstGeom prst="ellipse">
            <a:avLst/>
          </a:prstGeom>
          <a:solidFill>
            <a:srgbClr val="45AFC5"/>
          </a:solidFill>
          <a:ln w="9525">
            <a:noFill/>
            <a:round/>
            <a:headEnd/>
            <a:tailEnd/>
          </a:ln>
        </p:spPr>
        <p:txBody>
          <a:bodyPr lIns="91431" tIns="45715" rIns="91431" bIns="45715" anchor="ctr"/>
          <a:lstStyle/>
          <a:p>
            <a:endParaRPr lang="zh-CN" altLang="en-US" sz="3200">
              <a:solidFill>
                <a:srgbClr val="F2F2F2"/>
              </a:solidFill>
              <a:latin typeface="Calibri" pitchFamily="34" charset="0"/>
              <a:sym typeface="Calibri" pitchFamily="34" charset="0"/>
            </a:endParaRPr>
          </a:p>
        </p:txBody>
      </p:sp>
      <p:grpSp>
        <p:nvGrpSpPr>
          <p:cNvPr id="62" name="Group 20"/>
          <p:cNvGrpSpPr>
            <a:grpSpLocks/>
          </p:cNvGrpSpPr>
          <p:nvPr/>
        </p:nvGrpSpPr>
        <p:grpSpPr bwMode="auto">
          <a:xfrm>
            <a:off x="1056292" y="2353075"/>
            <a:ext cx="391152" cy="394635"/>
            <a:chOff x="0" y="0"/>
            <a:chExt cx="401822" cy="404317"/>
          </a:xfrm>
        </p:grpSpPr>
        <p:sp>
          <p:nvSpPr>
            <p:cNvPr id="63"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64"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grpSp>
      <p:grpSp>
        <p:nvGrpSpPr>
          <p:cNvPr id="65" name="Group 23"/>
          <p:cNvGrpSpPr>
            <a:grpSpLocks/>
          </p:cNvGrpSpPr>
          <p:nvPr/>
        </p:nvGrpSpPr>
        <p:grpSpPr bwMode="auto">
          <a:xfrm>
            <a:off x="1093058" y="3525742"/>
            <a:ext cx="379547" cy="330796"/>
            <a:chOff x="0" y="0"/>
            <a:chExt cx="389342" cy="339426"/>
          </a:xfrm>
        </p:grpSpPr>
        <p:sp>
          <p:nvSpPr>
            <p:cNvPr id="66"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67"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68"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69"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0"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1"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2"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3" name="Rectangle 117"/>
            <p:cNvSpPr>
              <a:spLocks noChangeArrowheads="1"/>
            </p:cNvSpPr>
            <p:nvPr/>
          </p:nvSpPr>
          <p:spPr bwMode="auto">
            <a:xfrm>
              <a:off x="49916" y="114806"/>
              <a:ext cx="109814" cy="17471"/>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4" name="Rectangle 118"/>
            <p:cNvSpPr>
              <a:spLocks noChangeArrowheads="1"/>
            </p:cNvSpPr>
            <p:nvPr/>
          </p:nvSpPr>
          <p:spPr bwMode="auto">
            <a:xfrm>
              <a:off x="49916" y="154738"/>
              <a:ext cx="109814" cy="17471"/>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5" name="Rectangle 119"/>
            <p:cNvSpPr>
              <a:spLocks noChangeArrowheads="1"/>
            </p:cNvSpPr>
            <p:nvPr/>
          </p:nvSpPr>
          <p:spPr bwMode="auto">
            <a:xfrm>
              <a:off x="49916" y="199662"/>
              <a:ext cx="109814" cy="14975"/>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6" name="Rectangle 120"/>
            <p:cNvSpPr>
              <a:spLocks noChangeArrowheads="1"/>
            </p:cNvSpPr>
            <p:nvPr/>
          </p:nvSpPr>
          <p:spPr bwMode="auto">
            <a:xfrm>
              <a:off x="49916" y="242091"/>
              <a:ext cx="109814" cy="17471"/>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grpSp>
      <p:grpSp>
        <p:nvGrpSpPr>
          <p:cNvPr id="77" name="Group 35"/>
          <p:cNvGrpSpPr>
            <a:grpSpLocks/>
          </p:cNvGrpSpPr>
          <p:nvPr/>
        </p:nvGrpSpPr>
        <p:grpSpPr bwMode="auto">
          <a:xfrm>
            <a:off x="1068291" y="5795483"/>
            <a:ext cx="370262" cy="366780"/>
            <a:chOff x="0" y="0"/>
            <a:chExt cx="379359" cy="376864"/>
          </a:xfrm>
        </p:grpSpPr>
        <p:sp>
          <p:nvSpPr>
            <p:cNvPr id="78"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9" name="Rectangle 151"/>
            <p:cNvSpPr>
              <a:spLocks noChangeArrowheads="1"/>
            </p:cNvSpPr>
            <p:nvPr/>
          </p:nvSpPr>
          <p:spPr bwMode="auto">
            <a:xfrm>
              <a:off x="144756" y="272040"/>
              <a:ext cx="22463" cy="42429"/>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0" name="Rectangle 152"/>
            <p:cNvSpPr>
              <a:spLocks noChangeArrowheads="1"/>
            </p:cNvSpPr>
            <p:nvPr/>
          </p:nvSpPr>
          <p:spPr bwMode="auto">
            <a:xfrm>
              <a:off x="179697" y="272040"/>
              <a:ext cx="19966" cy="42429"/>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1" name="Rectangle 153"/>
            <p:cNvSpPr>
              <a:spLocks noChangeArrowheads="1"/>
            </p:cNvSpPr>
            <p:nvPr/>
          </p:nvSpPr>
          <p:spPr bwMode="auto">
            <a:xfrm>
              <a:off x="214638" y="272040"/>
              <a:ext cx="19966" cy="42429"/>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2"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3" name="Freeform 155"/>
            <p:cNvSpPr>
              <a:spLocks noChangeArrowheads="1"/>
            </p:cNvSpPr>
            <p:nvPr/>
          </p:nvSpPr>
          <p:spPr bwMode="auto">
            <a:xfrm>
              <a:off x="67387" y="272040"/>
              <a:ext cx="22463" cy="19966"/>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4"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5"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6"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7" name="Rectangle 159"/>
            <p:cNvSpPr>
              <a:spLocks noChangeArrowheads="1"/>
            </p:cNvSpPr>
            <p:nvPr/>
          </p:nvSpPr>
          <p:spPr bwMode="auto">
            <a:xfrm>
              <a:off x="187185" y="34941"/>
              <a:ext cx="7488" cy="22463"/>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8"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9"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0"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1"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2"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3"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4" name="Rectangle 166"/>
            <p:cNvSpPr>
              <a:spLocks noChangeArrowheads="1"/>
            </p:cNvSpPr>
            <p:nvPr/>
          </p:nvSpPr>
          <p:spPr bwMode="auto">
            <a:xfrm>
              <a:off x="39933" y="174705"/>
              <a:ext cx="24958" cy="7488"/>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5" name="Rectangle 167"/>
            <p:cNvSpPr>
              <a:spLocks noChangeArrowheads="1"/>
            </p:cNvSpPr>
            <p:nvPr/>
          </p:nvSpPr>
          <p:spPr bwMode="auto">
            <a:xfrm>
              <a:off x="316965" y="177200"/>
              <a:ext cx="27454" cy="7488"/>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grpSp>
      <p:grpSp>
        <p:nvGrpSpPr>
          <p:cNvPr id="96" name="Group 54"/>
          <p:cNvGrpSpPr>
            <a:grpSpLocks/>
          </p:cNvGrpSpPr>
          <p:nvPr/>
        </p:nvGrpSpPr>
        <p:grpSpPr bwMode="auto">
          <a:xfrm>
            <a:off x="1098942" y="4728069"/>
            <a:ext cx="292497" cy="379547"/>
            <a:chOff x="0" y="0"/>
            <a:chExt cx="299494" cy="389342"/>
          </a:xfrm>
        </p:grpSpPr>
        <p:sp>
          <p:nvSpPr>
            <p:cNvPr id="97"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8"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grpSp>
      <p:sp>
        <p:nvSpPr>
          <p:cNvPr id="103" name="TextBox 173"/>
          <p:cNvSpPr txBox="1"/>
          <p:nvPr/>
        </p:nvSpPr>
        <p:spPr>
          <a:xfrm>
            <a:off x="2088859" y="2322493"/>
            <a:ext cx="9408048" cy="369332"/>
          </a:xfrm>
          <a:prstGeom prst="rect">
            <a:avLst/>
          </a:prstGeom>
          <a:noFill/>
        </p:spPr>
        <p:txBody>
          <a:bodyPr wrap="square" lIns="91431" tIns="0" rIns="91431" bIns="0" rtlCol="0" anchor="t">
            <a:spAutoFit/>
          </a:bodyPr>
          <a:lstStyle/>
          <a:p>
            <a:pPr algn="just"/>
            <a:r>
              <a:rPr lang="en-US" altLang="zh-CN" sz="2400" dirty="0" smtClean="0">
                <a:solidFill>
                  <a:srgbClr val="FEBC30"/>
                </a:solidFill>
                <a:latin typeface="Times New Roman" pitchFamily="18" charset="0"/>
                <a:ea typeface="微软雅黑" pitchFamily="34" charset="-122"/>
                <a:cs typeface="Times New Roman" pitchFamily="18" charset="0"/>
              </a:rPr>
              <a:t>2 </a:t>
            </a:r>
            <a:r>
              <a:rPr lang="en-US" altLang="zh-CN" sz="2400" dirty="0" err="1" smtClean="0">
                <a:solidFill>
                  <a:srgbClr val="FEBC30"/>
                </a:solidFill>
                <a:latin typeface="Times New Roman" pitchFamily="18" charset="0"/>
                <a:ea typeface="微软雅黑" pitchFamily="34" charset="-122"/>
                <a:cs typeface="Times New Roman" pitchFamily="18" charset="0"/>
              </a:rPr>
              <a:t>học</a:t>
            </a:r>
            <a:r>
              <a:rPr lang="en-US" altLang="zh-CN" sz="2400" dirty="0" smtClean="0">
                <a:solidFill>
                  <a:srgbClr val="FEBC30"/>
                </a:solidFill>
                <a:latin typeface="Times New Roman" pitchFamily="18" charset="0"/>
                <a:ea typeface="微软雅黑" pitchFamily="34" charset="-122"/>
                <a:cs typeface="Times New Roman" pitchFamily="18" charset="0"/>
              </a:rPr>
              <a:t> </a:t>
            </a:r>
            <a:r>
              <a:rPr lang="en-US" altLang="zh-CN" sz="2400" dirty="0" err="1" smtClean="0">
                <a:solidFill>
                  <a:srgbClr val="FEBC30"/>
                </a:solidFill>
                <a:latin typeface="Times New Roman" pitchFamily="18" charset="0"/>
                <a:ea typeface="微软雅黑" pitchFamily="34" charset="-122"/>
                <a:cs typeface="Times New Roman" pitchFamily="18" charset="0"/>
              </a:rPr>
              <a:t>sinh</a:t>
            </a:r>
            <a:r>
              <a:rPr lang="en-US" altLang="zh-CN" sz="2400" dirty="0" smtClean="0">
                <a:solidFill>
                  <a:srgbClr val="FEBC30"/>
                </a:solidFill>
                <a:latin typeface="Times New Roman" pitchFamily="18" charset="0"/>
                <a:ea typeface="微软雅黑" pitchFamily="34" charset="-122"/>
                <a:cs typeface="Times New Roman" pitchFamily="18" charset="0"/>
              </a:rPr>
              <a:t> </a:t>
            </a:r>
            <a:r>
              <a:rPr lang="en-US" altLang="zh-CN" sz="2400" dirty="0" err="1" smtClean="0">
                <a:solidFill>
                  <a:srgbClr val="FEBC30"/>
                </a:solidFill>
                <a:latin typeface="Times New Roman" pitchFamily="18" charset="0"/>
                <a:ea typeface="微软雅黑" pitchFamily="34" charset="-122"/>
                <a:cs typeface="Times New Roman" pitchFamily="18" charset="0"/>
              </a:rPr>
              <a:t>lên</a:t>
            </a:r>
            <a:r>
              <a:rPr lang="en-US" altLang="zh-CN" sz="2400" dirty="0" smtClean="0">
                <a:solidFill>
                  <a:srgbClr val="FEBC30"/>
                </a:solidFill>
                <a:latin typeface="Times New Roman" pitchFamily="18" charset="0"/>
                <a:ea typeface="微软雅黑" pitchFamily="34" charset="-122"/>
                <a:cs typeface="Times New Roman" pitchFamily="18" charset="0"/>
              </a:rPr>
              <a:t> </a:t>
            </a:r>
            <a:r>
              <a:rPr lang="en-US" altLang="zh-CN" sz="2400" dirty="0" err="1" smtClean="0">
                <a:solidFill>
                  <a:srgbClr val="FEBC30"/>
                </a:solidFill>
                <a:latin typeface="Times New Roman" pitchFamily="18" charset="0"/>
                <a:ea typeface="微软雅黑" pitchFamily="34" charset="-122"/>
                <a:cs typeface="Times New Roman" pitchFamily="18" charset="0"/>
              </a:rPr>
              <a:t>bảng</a:t>
            </a:r>
            <a:r>
              <a:rPr lang="en-US" altLang="zh-CN" sz="2400" dirty="0" smtClean="0">
                <a:solidFill>
                  <a:srgbClr val="FEBC30"/>
                </a:solidFill>
                <a:latin typeface="Times New Roman" pitchFamily="18" charset="0"/>
                <a:ea typeface="微软雅黑" pitchFamily="34" charset="-122"/>
                <a:cs typeface="Times New Roman" pitchFamily="18" charset="0"/>
              </a:rPr>
              <a:t>, </a:t>
            </a:r>
            <a:r>
              <a:rPr lang="en-US" altLang="zh-CN" sz="2400" dirty="0" err="1" smtClean="0">
                <a:solidFill>
                  <a:srgbClr val="FEBC30"/>
                </a:solidFill>
                <a:latin typeface="Times New Roman" pitchFamily="18" charset="0"/>
                <a:ea typeface="微软雅黑" pitchFamily="34" charset="-122"/>
                <a:cs typeface="Times New Roman" pitchFamily="18" charset="0"/>
              </a:rPr>
              <a:t>đứng</a:t>
            </a:r>
            <a:r>
              <a:rPr lang="en-US" altLang="zh-CN" sz="2400" dirty="0" smtClean="0">
                <a:solidFill>
                  <a:srgbClr val="FEBC30"/>
                </a:solidFill>
                <a:latin typeface="Times New Roman" pitchFamily="18" charset="0"/>
                <a:ea typeface="微软雅黑" pitchFamily="34" charset="-122"/>
                <a:cs typeface="Times New Roman" pitchFamily="18" charset="0"/>
              </a:rPr>
              <a:t> quay </a:t>
            </a:r>
            <a:r>
              <a:rPr lang="en-US" altLang="zh-CN" sz="2400" dirty="0" err="1" smtClean="0">
                <a:solidFill>
                  <a:srgbClr val="FEBC30"/>
                </a:solidFill>
                <a:latin typeface="Times New Roman" pitchFamily="18" charset="0"/>
                <a:ea typeface="微软雅黑" pitchFamily="34" charset="-122"/>
                <a:cs typeface="Times New Roman" pitchFamily="18" charset="0"/>
              </a:rPr>
              <a:t>mặt</a:t>
            </a:r>
            <a:r>
              <a:rPr lang="en-US" altLang="zh-CN" sz="2400" dirty="0" smtClean="0">
                <a:solidFill>
                  <a:srgbClr val="FEBC30"/>
                </a:solidFill>
                <a:latin typeface="Times New Roman" pitchFamily="18" charset="0"/>
                <a:ea typeface="微软雅黑" pitchFamily="34" charset="-122"/>
                <a:cs typeface="Times New Roman" pitchFamily="18" charset="0"/>
              </a:rPr>
              <a:t> </a:t>
            </a:r>
            <a:r>
              <a:rPr lang="en-US" altLang="zh-CN" sz="2400" dirty="0" err="1" smtClean="0">
                <a:solidFill>
                  <a:srgbClr val="FEBC30"/>
                </a:solidFill>
                <a:latin typeface="Times New Roman" pitchFamily="18" charset="0"/>
                <a:ea typeface="微软雅黑" pitchFamily="34" charset="-122"/>
                <a:cs typeface="Times New Roman" pitchFamily="18" charset="0"/>
              </a:rPr>
              <a:t>về</a:t>
            </a:r>
            <a:r>
              <a:rPr lang="en-US" altLang="zh-CN" sz="2400" dirty="0" smtClean="0">
                <a:solidFill>
                  <a:srgbClr val="FEBC30"/>
                </a:solidFill>
                <a:latin typeface="Times New Roman" pitchFamily="18" charset="0"/>
                <a:ea typeface="微软雅黑" pitchFamily="34" charset="-122"/>
                <a:cs typeface="Times New Roman" pitchFamily="18" charset="0"/>
              </a:rPr>
              <a:t> </a:t>
            </a:r>
            <a:r>
              <a:rPr lang="en-US" altLang="zh-CN" sz="2400" dirty="0" err="1" smtClean="0">
                <a:solidFill>
                  <a:srgbClr val="FEBC30"/>
                </a:solidFill>
                <a:latin typeface="Times New Roman" pitchFamily="18" charset="0"/>
                <a:ea typeface="微软雅黑" pitchFamily="34" charset="-122"/>
                <a:cs typeface="Times New Roman" pitchFamily="18" charset="0"/>
              </a:rPr>
              <a:t>phía</a:t>
            </a:r>
            <a:r>
              <a:rPr lang="en-US" altLang="zh-CN" sz="2400" dirty="0" smtClean="0">
                <a:solidFill>
                  <a:srgbClr val="FEBC30"/>
                </a:solidFill>
                <a:latin typeface="Times New Roman" pitchFamily="18" charset="0"/>
                <a:ea typeface="微软雅黑" pitchFamily="34" charset="-122"/>
                <a:cs typeface="Times New Roman" pitchFamily="18" charset="0"/>
              </a:rPr>
              <a:t> </a:t>
            </a:r>
            <a:r>
              <a:rPr lang="en-US" altLang="zh-CN" sz="2400" dirty="0" err="1" smtClean="0">
                <a:solidFill>
                  <a:srgbClr val="FEBC30"/>
                </a:solidFill>
                <a:latin typeface="Times New Roman" pitchFamily="18" charset="0"/>
                <a:ea typeface="微软雅黑" pitchFamily="34" charset="-122"/>
                <a:cs typeface="Times New Roman" pitchFamily="18" charset="0"/>
              </a:rPr>
              <a:t>lớp</a:t>
            </a:r>
            <a:r>
              <a:rPr lang="en-US" altLang="zh-CN" sz="2400" dirty="0" smtClean="0">
                <a:solidFill>
                  <a:srgbClr val="FEBC30"/>
                </a:solidFill>
                <a:latin typeface="Times New Roman" pitchFamily="18" charset="0"/>
                <a:ea typeface="微软雅黑" pitchFamily="34" charset="-122"/>
                <a:cs typeface="Times New Roman" pitchFamily="18" charset="0"/>
              </a:rPr>
              <a:t> </a:t>
            </a:r>
            <a:endParaRPr lang="zh-CN" altLang="en-US" sz="2400" dirty="0">
              <a:solidFill>
                <a:srgbClr val="FEBC30"/>
              </a:solidFill>
              <a:latin typeface="Times New Roman" pitchFamily="18" charset="0"/>
              <a:ea typeface="微软雅黑" pitchFamily="34" charset="-122"/>
              <a:cs typeface="Times New Roman" pitchFamily="18" charset="0"/>
            </a:endParaRPr>
          </a:p>
        </p:txBody>
      </p:sp>
      <p:sp>
        <p:nvSpPr>
          <p:cNvPr id="105" name="TextBox 175"/>
          <p:cNvSpPr txBox="1"/>
          <p:nvPr/>
        </p:nvSpPr>
        <p:spPr>
          <a:xfrm>
            <a:off x="2112373" y="3294284"/>
            <a:ext cx="9183811" cy="738664"/>
          </a:xfrm>
          <a:prstGeom prst="rect">
            <a:avLst/>
          </a:prstGeom>
          <a:noFill/>
        </p:spPr>
        <p:txBody>
          <a:bodyPr wrap="square" lIns="91431" tIns="0" rIns="91431" bIns="0" rtlCol="0" anchor="t">
            <a:spAutoFit/>
          </a:bodyPr>
          <a:lstStyle/>
          <a:p>
            <a:pPr algn="just"/>
            <a:r>
              <a:rPr lang="en-US" altLang="zh-CN" sz="2400" dirty="0" smtClean="0">
                <a:solidFill>
                  <a:srgbClr val="A883BD"/>
                </a:solidFill>
                <a:latin typeface="Times New Roman" pitchFamily="18" charset="0"/>
                <a:ea typeface="微软雅黑" pitchFamily="34" charset="-122"/>
                <a:cs typeface="Times New Roman" pitchFamily="18" charset="0"/>
              </a:rPr>
              <a:t>GV </a:t>
            </a:r>
            <a:r>
              <a:rPr lang="en-US" altLang="zh-CN" sz="2400" dirty="0" err="1" smtClean="0">
                <a:solidFill>
                  <a:srgbClr val="A883BD"/>
                </a:solidFill>
                <a:latin typeface="Times New Roman" pitchFamily="18" charset="0"/>
                <a:ea typeface="微软雅黑" pitchFamily="34" charset="-122"/>
                <a:cs typeface="Times New Roman" pitchFamily="18" charset="0"/>
              </a:rPr>
              <a:t>sẽ</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trình</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chiếu</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các</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hình</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ảnh</a:t>
            </a:r>
            <a:r>
              <a:rPr lang="en-US" altLang="zh-CN" sz="2400" dirty="0" smtClean="0">
                <a:solidFill>
                  <a:srgbClr val="A883BD"/>
                </a:solidFill>
                <a:latin typeface="Times New Roman" pitchFamily="18" charset="0"/>
                <a:ea typeface="微软雅黑" pitchFamily="34" charset="-122"/>
                <a:cs typeface="Times New Roman" pitchFamily="18" charset="0"/>
              </a:rPr>
              <a:t> ở </a:t>
            </a:r>
            <a:r>
              <a:rPr lang="en-US" altLang="zh-CN" sz="2400" dirty="0" err="1" smtClean="0">
                <a:solidFill>
                  <a:srgbClr val="A883BD"/>
                </a:solidFill>
                <a:latin typeface="Times New Roman" pitchFamily="18" charset="0"/>
                <a:ea typeface="微软雅黑" pitchFamily="34" charset="-122"/>
                <a:cs typeface="Times New Roman" pitchFamily="18" charset="0"/>
              </a:rPr>
              <a:t>phía</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sau</a:t>
            </a:r>
            <a:r>
              <a:rPr lang="en-US" altLang="zh-CN" sz="2400" dirty="0" smtClean="0">
                <a:solidFill>
                  <a:srgbClr val="A883BD"/>
                </a:solidFill>
                <a:latin typeface="Times New Roman" pitchFamily="18" charset="0"/>
                <a:ea typeface="微软雅黑" pitchFamily="34" charset="-122"/>
                <a:cs typeface="Times New Roman" pitchFamily="18" charset="0"/>
              </a:rPr>
              <a:t>, HS ở </a:t>
            </a:r>
            <a:r>
              <a:rPr lang="en-US" altLang="zh-CN" sz="2400" dirty="0" err="1" smtClean="0">
                <a:solidFill>
                  <a:srgbClr val="A883BD"/>
                </a:solidFill>
                <a:latin typeface="Times New Roman" pitchFamily="18" charset="0"/>
                <a:ea typeface="微软雅黑" pitchFamily="34" charset="-122"/>
                <a:cs typeface="Times New Roman" pitchFamily="18" charset="0"/>
              </a:rPr>
              <a:t>dưới</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lớp</a:t>
            </a:r>
            <a:r>
              <a:rPr lang="en-US" altLang="zh-CN" sz="2400" dirty="0" smtClean="0">
                <a:solidFill>
                  <a:srgbClr val="A883BD"/>
                </a:solidFill>
                <a:latin typeface="Times New Roman" pitchFamily="18" charset="0"/>
                <a:ea typeface="微软雅黑" pitchFamily="34" charset="-122"/>
                <a:cs typeface="Times New Roman" pitchFamily="18" charset="0"/>
              </a:rPr>
              <a:t> (2-3 </a:t>
            </a:r>
            <a:r>
              <a:rPr lang="en-US" altLang="zh-CN" sz="2400" dirty="0" err="1" smtClean="0">
                <a:solidFill>
                  <a:srgbClr val="A883BD"/>
                </a:solidFill>
                <a:latin typeface="Times New Roman" pitchFamily="18" charset="0"/>
                <a:ea typeface="微软雅黑" pitchFamily="34" charset="-122"/>
                <a:cs typeface="Times New Roman" pitchFamily="18" charset="0"/>
              </a:rPr>
              <a:t>bạn</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tranh</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sẽ</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miêu</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tả</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cảnh</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vật</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trong</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bức</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tranh</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bằng</a:t>
            </a:r>
            <a:r>
              <a:rPr lang="en-US" altLang="zh-CN" sz="2400" dirty="0" smtClean="0">
                <a:solidFill>
                  <a:srgbClr val="A883BD"/>
                </a:solidFill>
                <a:latin typeface="Times New Roman" pitchFamily="18" charset="0"/>
                <a:ea typeface="微软雅黑" pitchFamily="34" charset="-122"/>
                <a:cs typeface="Times New Roman" pitchFamily="18" charset="0"/>
              </a:rPr>
              <a:t> 1-2 </a:t>
            </a:r>
            <a:r>
              <a:rPr lang="en-US" altLang="zh-CN" sz="2400" dirty="0" err="1" smtClean="0">
                <a:solidFill>
                  <a:srgbClr val="A883BD"/>
                </a:solidFill>
                <a:latin typeface="Times New Roman" pitchFamily="18" charset="0"/>
                <a:ea typeface="微软雅黑" pitchFamily="34" charset="-122"/>
                <a:cs typeface="Times New Roman" pitchFamily="18" charset="0"/>
              </a:rPr>
              <a:t>câu</a:t>
            </a:r>
            <a:endParaRPr lang="zh-CN" altLang="en-US" sz="2400" dirty="0">
              <a:solidFill>
                <a:srgbClr val="A883BD"/>
              </a:solidFill>
              <a:latin typeface="Times New Roman" pitchFamily="18" charset="0"/>
              <a:ea typeface="微软雅黑" pitchFamily="34" charset="-122"/>
              <a:cs typeface="Times New Roman" pitchFamily="18" charset="0"/>
            </a:endParaRPr>
          </a:p>
        </p:txBody>
      </p:sp>
      <p:sp>
        <p:nvSpPr>
          <p:cNvPr id="107" name="TextBox 177"/>
          <p:cNvSpPr txBox="1"/>
          <p:nvPr/>
        </p:nvSpPr>
        <p:spPr>
          <a:xfrm>
            <a:off x="2142245" y="4484781"/>
            <a:ext cx="9153940" cy="738664"/>
          </a:xfrm>
          <a:prstGeom prst="rect">
            <a:avLst/>
          </a:prstGeom>
          <a:noFill/>
        </p:spPr>
        <p:txBody>
          <a:bodyPr wrap="square" lIns="91431" tIns="0" rIns="91431" bIns="0" rtlCol="0" anchor="t">
            <a:spAutoFit/>
          </a:bodyPr>
          <a:lstStyle/>
          <a:p>
            <a:pPr algn="just"/>
            <a:r>
              <a:rPr lang="en-US" altLang="zh-CN" sz="2400" dirty="0" smtClean="0">
                <a:solidFill>
                  <a:srgbClr val="FF6680"/>
                </a:solidFill>
                <a:latin typeface="Times New Roman" pitchFamily="18" charset="0"/>
                <a:ea typeface="微软雅黑" pitchFamily="34" charset="-122"/>
                <a:cs typeface="Times New Roman" pitchFamily="18" charset="0"/>
              </a:rPr>
              <a:t>2 HS </a:t>
            </a:r>
            <a:r>
              <a:rPr lang="en-US" altLang="zh-CN" sz="2400" dirty="0" err="1" smtClean="0">
                <a:solidFill>
                  <a:srgbClr val="FF6680"/>
                </a:solidFill>
                <a:latin typeface="Times New Roman" pitchFamily="18" charset="0"/>
                <a:ea typeface="微软雅黑" pitchFamily="34" charset="-122"/>
                <a:cs typeface="Times New Roman" pitchFamily="18" charset="0"/>
              </a:rPr>
              <a:t>trên</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bảng</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sẽ</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đoán</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cảnh</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được</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nhắc</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đến</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ai</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đoán</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đúng</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và</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nhanh</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nhất</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sẽ</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được</a:t>
            </a:r>
            <a:r>
              <a:rPr lang="en-US" altLang="zh-CN" sz="2400" dirty="0" smtClean="0">
                <a:solidFill>
                  <a:srgbClr val="FF6680"/>
                </a:solidFill>
                <a:latin typeface="Times New Roman" pitchFamily="18" charset="0"/>
                <a:ea typeface="微软雅黑" pitchFamily="34" charset="-122"/>
                <a:cs typeface="Times New Roman" pitchFamily="18" charset="0"/>
              </a:rPr>
              <a:t> 1 </a:t>
            </a:r>
            <a:r>
              <a:rPr lang="en-US" altLang="zh-CN" sz="2400" dirty="0" err="1" smtClean="0">
                <a:solidFill>
                  <a:srgbClr val="FF6680"/>
                </a:solidFill>
                <a:latin typeface="Times New Roman" pitchFamily="18" charset="0"/>
                <a:ea typeface="微软雅黑" pitchFamily="34" charset="-122"/>
                <a:cs typeface="Times New Roman" pitchFamily="18" charset="0"/>
              </a:rPr>
              <a:t>phần</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quả</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nhỏ</a:t>
            </a:r>
            <a:endParaRPr lang="zh-CN" altLang="en-US" sz="2400" dirty="0">
              <a:solidFill>
                <a:srgbClr val="FF6680"/>
              </a:solidFill>
              <a:latin typeface="Times New Roman" pitchFamily="18" charset="0"/>
              <a:ea typeface="微软雅黑" pitchFamily="34" charset="-122"/>
              <a:cs typeface="Times New Roman" pitchFamily="18" charset="0"/>
            </a:endParaRPr>
          </a:p>
        </p:txBody>
      </p:sp>
      <p:sp>
        <p:nvSpPr>
          <p:cNvPr id="109" name="TextBox 179"/>
          <p:cNvSpPr txBox="1"/>
          <p:nvPr/>
        </p:nvSpPr>
        <p:spPr>
          <a:xfrm>
            <a:off x="2148043" y="5589020"/>
            <a:ext cx="9293107" cy="738664"/>
          </a:xfrm>
          <a:prstGeom prst="rect">
            <a:avLst/>
          </a:prstGeom>
          <a:noFill/>
        </p:spPr>
        <p:txBody>
          <a:bodyPr wrap="square" lIns="91431" tIns="0" rIns="91431" bIns="0" rtlCol="0" anchor="t">
            <a:spAutoFit/>
          </a:bodyPr>
          <a:lstStyle/>
          <a:p>
            <a:pPr algn="just"/>
            <a:r>
              <a:rPr lang="en-US" altLang="zh-CN" sz="2400" dirty="0" smtClean="0">
                <a:solidFill>
                  <a:srgbClr val="45AFC5"/>
                </a:solidFill>
                <a:latin typeface="Times New Roman" pitchFamily="18" charset="0"/>
                <a:ea typeface="微软雅黑" pitchFamily="34" charset="-122"/>
                <a:cs typeface="Times New Roman" pitchFamily="18" charset="0"/>
              </a:rPr>
              <a:t>HS </a:t>
            </a:r>
            <a:r>
              <a:rPr lang="en-US" altLang="zh-CN" sz="2400" dirty="0" err="1" smtClean="0">
                <a:solidFill>
                  <a:srgbClr val="45AFC5"/>
                </a:solidFill>
                <a:latin typeface="Times New Roman" pitchFamily="18" charset="0"/>
                <a:ea typeface="微软雅黑" pitchFamily="34" charset="-122"/>
                <a:cs typeface="Times New Roman" pitchFamily="18" charset="0"/>
              </a:rPr>
              <a:t>không</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đoán</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được</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sẽ</a:t>
            </a:r>
            <a:r>
              <a:rPr lang="en-US" altLang="zh-CN" sz="2400" dirty="0" smtClean="0">
                <a:solidFill>
                  <a:srgbClr val="45AFC5"/>
                </a:solidFill>
                <a:latin typeface="Times New Roman" pitchFamily="18" charset="0"/>
                <a:ea typeface="微软雅黑" pitchFamily="34" charset="-122"/>
                <a:cs typeface="Times New Roman" pitchFamily="18" charset="0"/>
              </a:rPr>
              <a:t> ở </a:t>
            </a:r>
            <a:r>
              <a:rPr lang="en-US" altLang="zh-CN" sz="2400" dirty="0" err="1" smtClean="0">
                <a:solidFill>
                  <a:srgbClr val="45AFC5"/>
                </a:solidFill>
                <a:latin typeface="Times New Roman" pitchFamily="18" charset="0"/>
                <a:ea typeface="微软雅黑" pitchFamily="34" charset="-122"/>
                <a:cs typeface="Times New Roman" pitchFamily="18" charset="0"/>
              </a:rPr>
              <a:t>lại</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chơi</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lượt</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tiếp</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theo</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nhường</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quyền</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cho</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bạn</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khác</a:t>
            </a:r>
            <a:endParaRPr lang="zh-CN" altLang="en-US" sz="2400" dirty="0">
              <a:solidFill>
                <a:srgbClr val="45AFC5"/>
              </a:solidFill>
              <a:latin typeface="Times New Roman" pitchFamily="18" charset="0"/>
              <a:ea typeface="微软雅黑" pitchFamily="34" charset="-122"/>
              <a:cs typeface="Times New Roman" pitchFamily="18" charset="0"/>
            </a:endParaRPr>
          </a:p>
        </p:txBody>
      </p:sp>
    </p:spTree>
    <p:extLst>
      <p:ext uri="{BB962C8B-B14F-4D97-AF65-F5344CB8AC3E}">
        <p14:creationId xmlns="" xmlns:p14="http://schemas.microsoft.com/office/powerpoint/2010/main" val="283717204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500"/>
                                        <p:tgtEl>
                                          <p:spTgt spid="4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heel(1)">
                                      <p:cBhvr>
                                        <p:cTn id="13" dur="500"/>
                                        <p:tgtEl>
                                          <p:spTgt spid="6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heel(1)">
                                      <p:cBhvr>
                                        <p:cTn id="16" dur="500"/>
                                        <p:tgtEl>
                                          <p:spTgt spid="61"/>
                                        </p:tgtEl>
                                      </p:cBhvr>
                                    </p:animEffect>
                                  </p:childTnLst>
                                </p:cTn>
                              </p:par>
                              <p:par>
                                <p:cTn id="17" presetID="21" presetClass="entr" presetSubtype="1"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heel(1)">
                                      <p:cBhvr>
                                        <p:cTn id="19" dur="500"/>
                                        <p:tgtEl>
                                          <p:spTgt spid="62"/>
                                        </p:tgtEl>
                                      </p:cBhvr>
                                    </p:animEffect>
                                  </p:childTnLst>
                                </p:cTn>
                              </p:par>
                              <p:par>
                                <p:cTn id="20" presetID="21" presetClass="entr" presetSubtype="1"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heel(1)">
                                      <p:cBhvr>
                                        <p:cTn id="22" dur="500"/>
                                        <p:tgtEl>
                                          <p:spTgt spid="65"/>
                                        </p:tgtEl>
                                      </p:cBhvr>
                                    </p:animEffect>
                                  </p:childTnLst>
                                </p:cTn>
                              </p:par>
                              <p:par>
                                <p:cTn id="23" presetID="21" presetClass="entr" presetSubtype="1"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heel(1)">
                                      <p:cBhvr>
                                        <p:cTn id="25" dur="500"/>
                                        <p:tgtEl>
                                          <p:spTgt spid="77"/>
                                        </p:tgtEl>
                                      </p:cBhvr>
                                    </p:animEffect>
                                  </p:childTnLst>
                                </p:cTn>
                              </p:par>
                              <p:par>
                                <p:cTn id="26" presetID="21" presetClass="entr" presetSubtype="1" fill="hold"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wheel(1)">
                                      <p:cBhvr>
                                        <p:cTn id="28" dur="500"/>
                                        <p:tgtEl>
                                          <p:spTgt spid="96"/>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anim calcmode="lin" valueType="num">
                                      <p:cBhvr>
                                        <p:cTn id="33" dur="500" fill="hold"/>
                                        <p:tgtEl>
                                          <p:spTgt spid="103"/>
                                        </p:tgtEl>
                                        <p:attrNameLst>
                                          <p:attrName>ppt_x</p:attrName>
                                        </p:attrNameLst>
                                      </p:cBhvr>
                                      <p:tavLst>
                                        <p:tav tm="0">
                                          <p:val>
                                            <p:strVal val="#ppt_x"/>
                                          </p:val>
                                        </p:tav>
                                        <p:tav tm="100000">
                                          <p:val>
                                            <p:strVal val="#ppt_x"/>
                                          </p:val>
                                        </p:tav>
                                      </p:tavLst>
                                    </p:anim>
                                    <p:anim calcmode="lin" valueType="num">
                                      <p:cBhvr>
                                        <p:cTn id="34" dur="5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anim calcmode="lin" valueType="num">
                                      <p:cBhvr>
                                        <p:cTn id="38" dur="500" fill="hold"/>
                                        <p:tgtEl>
                                          <p:spTgt spid="105"/>
                                        </p:tgtEl>
                                        <p:attrNameLst>
                                          <p:attrName>ppt_x</p:attrName>
                                        </p:attrNameLst>
                                      </p:cBhvr>
                                      <p:tavLst>
                                        <p:tav tm="0">
                                          <p:val>
                                            <p:strVal val="#ppt_x"/>
                                          </p:val>
                                        </p:tav>
                                        <p:tav tm="100000">
                                          <p:val>
                                            <p:strVal val="#ppt_x"/>
                                          </p:val>
                                        </p:tav>
                                      </p:tavLst>
                                    </p:anim>
                                    <p:anim calcmode="lin" valueType="num">
                                      <p:cBhvr>
                                        <p:cTn id="39" dur="500" fill="hold"/>
                                        <p:tgtEl>
                                          <p:spTgt spid="10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anim calcmode="lin" valueType="num">
                                      <p:cBhvr>
                                        <p:cTn id="43" dur="500" fill="hold"/>
                                        <p:tgtEl>
                                          <p:spTgt spid="107"/>
                                        </p:tgtEl>
                                        <p:attrNameLst>
                                          <p:attrName>ppt_x</p:attrName>
                                        </p:attrNameLst>
                                      </p:cBhvr>
                                      <p:tavLst>
                                        <p:tav tm="0">
                                          <p:val>
                                            <p:strVal val="#ppt_x"/>
                                          </p:val>
                                        </p:tav>
                                        <p:tav tm="100000">
                                          <p:val>
                                            <p:strVal val="#ppt_x"/>
                                          </p:val>
                                        </p:tav>
                                      </p:tavLst>
                                    </p:anim>
                                    <p:anim calcmode="lin" valueType="num">
                                      <p:cBhvr>
                                        <p:cTn id="44" dur="500" fill="hold"/>
                                        <p:tgtEl>
                                          <p:spTgt spid="10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500"/>
                                        <p:tgtEl>
                                          <p:spTgt spid="109"/>
                                        </p:tgtEl>
                                      </p:cBhvr>
                                    </p:animEffect>
                                    <p:anim calcmode="lin" valueType="num">
                                      <p:cBhvr>
                                        <p:cTn id="48" dur="500" fill="hold"/>
                                        <p:tgtEl>
                                          <p:spTgt spid="109"/>
                                        </p:tgtEl>
                                        <p:attrNameLst>
                                          <p:attrName>ppt_x</p:attrName>
                                        </p:attrNameLst>
                                      </p:cBhvr>
                                      <p:tavLst>
                                        <p:tav tm="0">
                                          <p:val>
                                            <p:strVal val="#ppt_x"/>
                                          </p:val>
                                        </p:tav>
                                        <p:tav tm="100000">
                                          <p:val>
                                            <p:strVal val="#ppt_x"/>
                                          </p:val>
                                        </p:tav>
                                      </p:tavLst>
                                    </p:anim>
                                    <p:anim calcmode="lin" valueType="num">
                                      <p:cBhvr>
                                        <p:cTn id="49" dur="5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60" grpId="0" animBg="1"/>
      <p:bldP spid="61" grpId="0" animBg="1"/>
      <p:bldP spid="103" grpId="0"/>
      <p:bldP spid="105" grpId="0"/>
      <p:bldP spid="107" grpId="0"/>
      <p:bldP spid="1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05542" y="565781"/>
            <a:ext cx="10678886" cy="2492990"/>
          </a:xfrm>
          <a:prstGeom prst="rect">
            <a:avLst/>
          </a:prstGeom>
        </p:spPr>
        <p:txBody>
          <a:bodyPr wrap="square">
            <a:spAutoFit/>
          </a:bodyPr>
          <a:lstStyle/>
          <a:p>
            <a:pPr algn="just"/>
            <a:r>
              <a:rPr lang="en-US" sz="2600" i="1" dirty="0" smtClean="0">
                <a:latin typeface="Times New Roman" pitchFamily="18" charset="0"/>
                <a:cs typeface="Times New Roman" pitchFamily="18" charset="0"/>
              </a:rPr>
              <a:t>	N</a:t>
            </a:r>
            <a:r>
              <a:rPr lang="vi-VN" sz="2600" i="1" dirty="0" smtClean="0">
                <a:latin typeface="Times New Roman" pitchFamily="18" charset="0"/>
                <a:cs typeface="Times New Roman" pitchFamily="18" charset="0"/>
              </a:rPr>
              <a:t>hững động tác thả sào,</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rút sào rập ràng nhanh như cắt. Thuyền cố lấn lên. Dượng Hương Thư như một pho tượng đồng đúc,các bắp thịt cuồn cuộn,</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hai hàm răng cắn chặt,</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quai hàm bạnh ra,</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cặp mắt nảy lủa ghì trên ngọn sào giống như một hiệp sĩ của Trường Sơn oai linh hùng vĩ. Dượng Hương Thư như đang vượt thác khác hẳn Dượng Hương Thư ơ nhà,</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nói năng nhỏ nhẻ,</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tính nết nhu mì,</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ai gọi cũng vâng vâng dạ dạ.</a:t>
            </a:r>
            <a:endParaRPr lang="vi-VN" sz="2600" i="1" dirty="0">
              <a:latin typeface="Times New Roman" pitchFamily="18" charset="0"/>
              <a:cs typeface="Times New Roman" pitchFamily="18" charset="0"/>
            </a:endParaRPr>
          </a:p>
        </p:txBody>
      </p:sp>
      <p:pic>
        <p:nvPicPr>
          <p:cNvPr id="54" name="Picture 53" descr="—Pngtree—fresh hand-painted lake boat home_4055524.png"/>
          <p:cNvPicPr>
            <a:picLocks noChangeAspect="1"/>
          </p:cNvPicPr>
          <p:nvPr/>
        </p:nvPicPr>
        <p:blipFill>
          <a:blip r:embed="rId3" cstate="print"/>
          <a:stretch>
            <a:fillRect/>
          </a:stretch>
        </p:blipFill>
        <p:spPr>
          <a:xfrm flipH="1">
            <a:off x="7156026" y="2383971"/>
            <a:ext cx="5035973" cy="5007428"/>
          </a:xfrm>
          <a:prstGeom prst="rect">
            <a:avLst/>
          </a:prstGeom>
        </p:spPr>
      </p:pic>
    </p:spTree>
    <p:extLst>
      <p:ext uri="{BB962C8B-B14F-4D97-AF65-F5344CB8AC3E}">
        <p14:creationId xmlns=""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strVal val="#ppt_w*0.70"/>
                                          </p:val>
                                        </p:tav>
                                        <p:tav tm="100000">
                                          <p:val>
                                            <p:strVal val="#ppt_w"/>
                                          </p:val>
                                        </p:tav>
                                      </p:tavLst>
                                    </p:anim>
                                    <p:anim calcmode="lin" valueType="num">
                                      <p:cBhvr>
                                        <p:cTn id="8" dur="1000" fill="hold"/>
                                        <p:tgtEl>
                                          <p:spTgt spid="53"/>
                                        </p:tgtEl>
                                        <p:attrNameLst>
                                          <p:attrName>ppt_h</p:attrName>
                                        </p:attrNameLst>
                                      </p:cBhvr>
                                      <p:tavLst>
                                        <p:tav tm="0">
                                          <p:val>
                                            <p:strVal val="#ppt_h"/>
                                          </p:val>
                                        </p:tav>
                                        <p:tav tm="100000">
                                          <p:val>
                                            <p:strVal val="#ppt_h"/>
                                          </p:val>
                                        </p:tav>
                                      </p:tavLst>
                                    </p:anim>
                                    <p:animEffect transition="in" filter="fade">
                                      <p:cBhvr>
                                        <p:cTn id="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6" y="335051"/>
            <a:ext cx="4118435" cy="830997"/>
          </a:xfrm>
          <a:prstGeom prst="rect">
            <a:avLst/>
          </a:prstGeom>
          <a:noFill/>
        </p:spPr>
        <p:txBody>
          <a:bodyPr wrap="none" rtlCol="0">
            <a:spAutoFit/>
          </a:bodyPr>
          <a:lstStyle/>
          <a:p>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Làm</a:t>
            </a:r>
            <a:r>
              <a:rPr lang="en-US" altLang="zh-CN" sz="48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việc</a:t>
            </a:r>
            <a:r>
              <a:rPr lang="en-US" altLang="zh-CN" sz="48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nhóm</a:t>
            </a:r>
            <a:endParaRPr lang="zh-CN" altLang="en-US" sz="4800" b="1" i="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pic>
        <p:nvPicPr>
          <p:cNvPr id="11" name="图片 3"/>
          <p:cNvPicPr>
            <a:picLocks noChangeAspect="1"/>
          </p:cNvPicPr>
          <p:nvPr/>
        </p:nvPicPr>
        <p:blipFill rotWithShape="1">
          <a:blip r:embed="rId8">
            <a:extLst>
              <a:ext uri="{28A0092B-C50C-407E-A947-70E740481C1C}">
                <a14:useLocalDpi xmlns="" xmlns:a14="http://schemas.microsoft.com/office/drawing/2010/main" val="0"/>
              </a:ext>
            </a:extLst>
          </a:blip>
          <a:srcRect b="3774"/>
          <a:stretch/>
        </p:blipFill>
        <p:spPr>
          <a:xfrm>
            <a:off x="683160" y="2168127"/>
            <a:ext cx="2408381" cy="1732763"/>
          </a:xfrm>
          <a:prstGeom prst="rect">
            <a:avLst/>
          </a:prstGeom>
        </p:spPr>
      </p:pic>
      <p:sp>
        <p:nvSpPr>
          <p:cNvPr id="13" name="Rounded Rectangle 12"/>
          <p:cNvSpPr/>
          <p:nvPr/>
        </p:nvSpPr>
        <p:spPr>
          <a:xfrm>
            <a:off x="696685" y="5519055"/>
            <a:ext cx="2906486" cy="10123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4" name="图片 54">
            <a:extLst>
              <a:ext uri="{FF2B5EF4-FFF2-40B4-BE49-F238E27FC236}">
                <a16:creationId xmlns:a16="http://schemas.microsoft.com/office/drawing/2014/main" xmlns="" id="{BE3C4967-E637-4D54-86A6-381709160C63}"/>
              </a:ext>
            </a:extLst>
          </p:cNvPr>
          <p:cNvPicPr>
            <a:picLocks noChangeAspect="1"/>
          </p:cNvPicPr>
          <p:nvPr/>
        </p:nvPicPr>
        <p:blipFill>
          <a:blip r:embed="rId9">
            <a:extLst>
              <a:ext uri="{28A0092B-C50C-407E-A947-70E740481C1C}">
                <a14:useLocalDpi xmlns:a14="http://schemas.microsoft.com/office/drawing/2010/main" xmlns="" val="0"/>
              </a:ext>
            </a:extLst>
          </a:blip>
          <a:srcRect l="39304"/>
          <a:stretch>
            <a:fillRect/>
          </a:stretch>
        </p:blipFill>
        <p:spPr>
          <a:xfrm rot="21413799" flipH="1">
            <a:off x="2482446" y="4377173"/>
            <a:ext cx="1325536" cy="970372"/>
          </a:xfrm>
          <a:prstGeom prst="rect">
            <a:avLst/>
          </a:prstGeom>
        </p:spPr>
      </p:pic>
      <p:sp>
        <p:nvSpPr>
          <p:cNvPr id="15" name="Rounded Rectangle 14"/>
          <p:cNvSpPr/>
          <p:nvPr/>
        </p:nvSpPr>
        <p:spPr>
          <a:xfrm>
            <a:off x="3853539" y="4049479"/>
            <a:ext cx="4582887" cy="1273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800" dirty="0" smtClean="0">
                <a:solidFill>
                  <a:schemeClr val="tx1"/>
                </a:solidFill>
                <a:latin typeface="Times New Roman" pitchFamily="18" charset="0"/>
                <a:ea typeface="Times New Roman" pitchFamily="18" charset="0"/>
                <a:cs typeface="Times New Roman" pitchFamily="18" charset="0"/>
              </a:rPr>
              <a:t>Nhận xét của em về người vượt thác? Những chi tiết nào thể hiện điều đó?</a:t>
            </a:r>
            <a:endParaRPr lang="en-US" sz="2800" dirty="0">
              <a:latin typeface="Times New Roman" pitchFamily="18" charset="0"/>
              <a:cs typeface="Times New Roman" pitchFamily="18" charset="0"/>
            </a:endParaRPr>
          </a:p>
        </p:txBody>
      </p:sp>
      <p:pic>
        <p:nvPicPr>
          <p:cNvPr id="16" name="图片 54">
            <a:extLst>
              <a:ext uri="{FF2B5EF4-FFF2-40B4-BE49-F238E27FC236}">
                <a16:creationId xmlns:a16="http://schemas.microsoft.com/office/drawing/2014/main" xmlns="" id="{BE3C4967-E637-4D54-86A6-381709160C63}"/>
              </a:ext>
            </a:extLst>
          </p:cNvPr>
          <p:cNvPicPr>
            <a:picLocks noChangeAspect="1"/>
          </p:cNvPicPr>
          <p:nvPr/>
        </p:nvPicPr>
        <p:blipFill>
          <a:blip r:embed="rId9">
            <a:extLst>
              <a:ext uri="{28A0092B-C50C-407E-A947-70E740481C1C}">
                <a14:useLocalDpi xmlns:a14="http://schemas.microsoft.com/office/drawing/2010/main" xmlns="" val="0"/>
              </a:ext>
            </a:extLst>
          </a:blip>
          <a:srcRect l="39304"/>
          <a:stretch>
            <a:fillRect/>
          </a:stretch>
        </p:blipFill>
        <p:spPr>
          <a:xfrm rot="21413799" flipH="1">
            <a:off x="5432474" y="2831402"/>
            <a:ext cx="1325536" cy="970372"/>
          </a:xfrm>
          <a:prstGeom prst="rect">
            <a:avLst/>
          </a:prstGeom>
        </p:spPr>
      </p:pic>
      <p:sp>
        <p:nvSpPr>
          <p:cNvPr id="17" name="Rounded Rectangle 16"/>
          <p:cNvSpPr/>
          <p:nvPr/>
        </p:nvSpPr>
        <p:spPr>
          <a:xfrm>
            <a:off x="7075711" y="2177135"/>
            <a:ext cx="4582887" cy="1273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800" dirty="0" smtClean="0">
                <a:solidFill>
                  <a:schemeClr val="tx1"/>
                </a:solidFill>
                <a:latin typeface="Times New Roman" pitchFamily="18" charset="0"/>
                <a:ea typeface="Times New Roman" pitchFamily="18" charset="0"/>
                <a:cs typeface="Times New Roman" pitchFamily="18" charset="0"/>
              </a:rPr>
              <a:t>Qua nhân vật DHT vượt thác em hình dung khúc sông đó như thế nào?</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par>
                          <p:cTn id="11" fill="hold">
                            <p:stCondLst>
                              <p:cond delay="500"/>
                            </p:stCondLst>
                            <p:childTnLst>
                              <p:par>
                                <p:cTn id="12" presetID="2" presetClass="entr" presetSubtype="2" decel="4400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1+#ppt_w/2"/>
                                          </p:val>
                                        </p:tav>
                                        <p:tav tm="100000">
                                          <p:val>
                                            <p:strVal val="#ppt_x"/>
                                          </p:val>
                                        </p:tav>
                                      </p:tavLst>
                                    </p:anim>
                                    <p:anim calcmode="lin" valueType="num">
                                      <p:cBhvr additive="base">
                                        <p:cTn id="15"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36399" y="1585639"/>
            <a:ext cx="1683004" cy="1162746"/>
            <a:chOff x="2890838" y="4437063"/>
            <a:chExt cx="279398" cy="214313"/>
          </a:xfrm>
          <a:solidFill>
            <a:srgbClr val="FEBC30"/>
          </a:solidFill>
        </p:grpSpPr>
        <p:sp>
          <p:nvSpPr>
            <p:cNvPr id="16"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524937" y="178422"/>
            <a:ext cx="1683004" cy="1162746"/>
            <a:chOff x="2890838" y="4437063"/>
            <a:chExt cx="279398" cy="214313"/>
          </a:xfrm>
          <a:solidFill>
            <a:srgbClr val="80AD31"/>
          </a:solidFill>
        </p:grpSpPr>
        <p:sp>
          <p:nvSpPr>
            <p:cNvPr id="25"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593083" y="3108796"/>
            <a:ext cx="1683004" cy="1162746"/>
            <a:chOff x="2890838" y="4437063"/>
            <a:chExt cx="279398" cy="214313"/>
          </a:xfrm>
          <a:solidFill>
            <a:srgbClr val="A883BD"/>
          </a:solidFill>
        </p:grpSpPr>
        <p:sp>
          <p:nvSpPr>
            <p:cNvPr id="46"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567823" y="5247440"/>
            <a:ext cx="1683004" cy="1162746"/>
            <a:chOff x="2890838" y="4437063"/>
            <a:chExt cx="279398" cy="214313"/>
          </a:xfrm>
          <a:solidFill>
            <a:srgbClr val="FF6680"/>
          </a:solidFill>
        </p:grpSpPr>
        <p:sp>
          <p:nvSpPr>
            <p:cNvPr id="55"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3" name="Freeform 223"/>
          <p:cNvSpPr>
            <a:spLocks/>
          </p:cNvSpPr>
          <p:nvPr/>
        </p:nvSpPr>
        <p:spPr bwMode="auto">
          <a:xfrm>
            <a:off x="1159193" y="5980929"/>
            <a:ext cx="400483" cy="29254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4" name="Freeform 33"/>
          <p:cNvSpPr>
            <a:spLocks noEditPoints="1"/>
          </p:cNvSpPr>
          <p:nvPr/>
        </p:nvSpPr>
        <p:spPr bwMode="auto">
          <a:xfrm>
            <a:off x="1013277" y="2278859"/>
            <a:ext cx="366550" cy="310064"/>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5" name="Freeform 14"/>
          <p:cNvSpPr>
            <a:spLocks noChangeAspect="1" noEditPoints="1"/>
          </p:cNvSpPr>
          <p:nvPr/>
        </p:nvSpPr>
        <p:spPr bwMode="auto">
          <a:xfrm>
            <a:off x="1144441" y="3808412"/>
            <a:ext cx="370009" cy="368519"/>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6" name="Freeform 26"/>
          <p:cNvSpPr>
            <a:spLocks noEditPoints="1"/>
          </p:cNvSpPr>
          <p:nvPr/>
        </p:nvSpPr>
        <p:spPr bwMode="auto">
          <a:xfrm>
            <a:off x="1011384" y="919145"/>
            <a:ext cx="313265" cy="29643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71" name="Rectangle 70"/>
          <p:cNvSpPr/>
          <p:nvPr/>
        </p:nvSpPr>
        <p:spPr>
          <a:xfrm>
            <a:off x="2665138" y="596809"/>
            <a:ext cx="9244362" cy="523220"/>
          </a:xfrm>
          <a:prstGeom prst="rect">
            <a:avLst/>
          </a:prstGeom>
        </p:spPr>
        <p:txBody>
          <a:bodyPr wrap="square">
            <a:spAutoFit/>
          </a:bodyPr>
          <a:lstStyle/>
          <a:p>
            <a:r>
              <a:rPr lang="it-IT" sz="2800" b="1" dirty="0" smtClean="0">
                <a:latin typeface="Times New Roman" pitchFamily="18" charset="0"/>
                <a:cs typeface="Times New Roman" pitchFamily="18" charset="0"/>
              </a:rPr>
              <a:t>Đoạn văn</a:t>
            </a:r>
            <a:r>
              <a:rPr lang="it-IT" sz="2800" dirty="0" smtClean="0">
                <a:latin typeface="Times New Roman" pitchFamily="18" charset="0"/>
                <a:cs typeface="Times New Roman" pitchFamily="18" charset="0"/>
              </a:rPr>
              <a:t> miêu tả Dượng Hương Thư trong lúc vượt thác</a:t>
            </a:r>
            <a:endParaRPr lang="en-US" sz="2800" dirty="0">
              <a:latin typeface="Times New Roman" pitchFamily="18" charset="0"/>
              <a:cs typeface="Times New Roman" pitchFamily="18" charset="0"/>
            </a:endParaRPr>
          </a:p>
        </p:txBody>
      </p:sp>
      <p:sp>
        <p:nvSpPr>
          <p:cNvPr id="72" name="Rectangle 71"/>
          <p:cNvSpPr/>
          <p:nvPr/>
        </p:nvSpPr>
        <p:spPr>
          <a:xfrm>
            <a:off x="2657707" y="1745389"/>
            <a:ext cx="8660784" cy="954107"/>
          </a:xfrm>
          <a:prstGeom prst="rect">
            <a:avLst/>
          </a:prstGeom>
        </p:spPr>
        <p:txBody>
          <a:bodyPr wrap="square">
            <a:spAutoFit/>
          </a:bodyPr>
          <a:lstStyle/>
          <a:p>
            <a:r>
              <a:rPr lang="it-IT" sz="2800" dirty="0" smtClean="0">
                <a:latin typeface="Times New Roman" pitchFamily="18" charset="0"/>
                <a:cs typeface="Times New Roman" pitchFamily="18" charset="0"/>
              </a:rPr>
              <a:t>Người vượt thác đã đem hết sức lực, tinh thần để chiến đấu cùng thác dữ.</a:t>
            </a:r>
            <a:endParaRPr lang="en-US" sz="2800" dirty="0">
              <a:latin typeface="Times New Roman" pitchFamily="18" charset="0"/>
              <a:cs typeface="Times New Roman" pitchFamily="18" charset="0"/>
            </a:endParaRPr>
          </a:p>
        </p:txBody>
      </p:sp>
      <p:sp>
        <p:nvSpPr>
          <p:cNvPr id="40961" name="Rectangle 1"/>
          <p:cNvSpPr>
            <a:spLocks noChangeArrowheads="1"/>
          </p:cNvSpPr>
          <p:nvPr/>
        </p:nvSpPr>
        <p:spPr bwMode="auto">
          <a:xfrm>
            <a:off x="2709746" y="3211554"/>
            <a:ext cx="85455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Các hình ảnh:</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3" name="Rectangle 1"/>
          <p:cNvSpPr>
            <a:spLocks noChangeArrowheads="1"/>
          </p:cNvSpPr>
          <p:nvPr/>
        </p:nvSpPr>
        <p:spPr bwMode="auto">
          <a:xfrm>
            <a:off x="5252224" y="3252444"/>
            <a:ext cx="628185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Hai hàm răng cắn chặt</a:t>
            </a:r>
            <a:endParaRPr kumimoji="0" lang="it-IT"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4" name="Rectangle 1"/>
          <p:cNvSpPr>
            <a:spLocks noChangeArrowheads="1"/>
          </p:cNvSpPr>
          <p:nvPr/>
        </p:nvSpPr>
        <p:spPr bwMode="auto">
          <a:xfrm>
            <a:off x="4204010" y="3984715"/>
            <a:ext cx="696951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Cặp mắt nảy lửa, quai hàm bạnh ra, các bắp thịt cuồn cuộn, hai hàm răng cắn chặt…</a:t>
            </a:r>
            <a:endParaRPr kumimoji="0" lang="it-IT"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5" name="Rectangle 74"/>
          <p:cNvSpPr/>
          <p:nvPr/>
        </p:nvSpPr>
        <p:spPr>
          <a:xfrm>
            <a:off x="2624259" y="5369540"/>
            <a:ext cx="9106826" cy="954107"/>
          </a:xfrm>
          <a:prstGeom prst="rect">
            <a:avLst/>
          </a:prstGeom>
        </p:spPr>
        <p:txBody>
          <a:bodyPr wrap="square">
            <a:spAutoFit/>
          </a:bodyPr>
          <a:lstStyle/>
          <a:p>
            <a:pPr algn="just"/>
            <a:r>
              <a:rPr lang="it-IT" sz="2800" dirty="0" smtClean="0">
                <a:latin typeface="Times New Roman" pitchFamily="18" charset="0"/>
                <a:cs typeface="Times New Roman" pitchFamily="18" charset="0"/>
              </a:rPr>
              <a:t>Qua nhân vật DHT </a:t>
            </a:r>
            <a:r>
              <a:rPr lang="it-IT" sz="2800" dirty="0" smtClean="0">
                <a:latin typeface="Times New Roman" pitchFamily="18" charset="0"/>
                <a:cs typeface="Times New Roman" pitchFamily="18" charset="0"/>
                <a:sym typeface="Wingdings" pitchFamily="2" charset="2"/>
              </a:rPr>
              <a:t> K</a:t>
            </a:r>
            <a:r>
              <a:rPr lang="it-IT" sz="2800" dirty="0" smtClean="0">
                <a:latin typeface="Times New Roman" pitchFamily="18" charset="0"/>
                <a:cs typeface="Times New Roman" pitchFamily="18" charset="0"/>
              </a:rPr>
              <a:t>húc sông nguy hiểm, dữ dội </a:t>
            </a:r>
          </a:p>
          <a:p>
            <a:pPr algn="just"/>
            <a:r>
              <a:rPr lang="it-IT" sz="2800" dirty="0" smtClean="0">
                <a:latin typeface="Times New Roman" pitchFamily="18" charset="0"/>
                <a:cs typeface="Times New Roman" pitchFamily="18" charset="0"/>
                <a:sym typeface="Wingdings"/>
              </a:rPr>
              <a:t></a:t>
            </a:r>
            <a:r>
              <a:rPr lang="it-IT" sz="2800" dirty="0" smtClean="0">
                <a:latin typeface="Times New Roman" pitchFamily="18" charset="0"/>
                <a:cs typeface="Times New Roman" pitchFamily="18" charset="0"/>
              </a:rPr>
              <a:t> Ý chí quyết tâm, thực sự khoẻ mạnh mới chống đỡ được…</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44998438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dissolv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1000" fill="hold"/>
                                        <p:tgtEl>
                                          <p:spTgt spid="72"/>
                                        </p:tgtEl>
                                        <p:attrNameLst>
                                          <p:attrName>ppt_w</p:attrName>
                                        </p:attrNameLst>
                                      </p:cBhvr>
                                      <p:tavLst>
                                        <p:tav tm="0">
                                          <p:val>
                                            <p:strVal val="#ppt_w*0.70"/>
                                          </p:val>
                                        </p:tav>
                                        <p:tav tm="100000">
                                          <p:val>
                                            <p:strVal val="#ppt_w"/>
                                          </p:val>
                                        </p:tav>
                                      </p:tavLst>
                                    </p:anim>
                                    <p:anim calcmode="lin" valueType="num">
                                      <p:cBhvr>
                                        <p:cTn id="19" dur="1000" fill="hold"/>
                                        <p:tgtEl>
                                          <p:spTgt spid="72"/>
                                        </p:tgtEl>
                                        <p:attrNameLst>
                                          <p:attrName>ppt_h</p:attrName>
                                        </p:attrNameLst>
                                      </p:cBhvr>
                                      <p:tavLst>
                                        <p:tav tm="0">
                                          <p:val>
                                            <p:strVal val="#ppt_h"/>
                                          </p:val>
                                        </p:tav>
                                        <p:tav tm="100000">
                                          <p:val>
                                            <p:strVal val="#ppt_h"/>
                                          </p:val>
                                        </p:tav>
                                      </p:tavLst>
                                    </p:anim>
                                    <p:animEffect transition="in" filter="fade">
                                      <p:cBhvr>
                                        <p:cTn id="20" dur="1000"/>
                                        <p:tgtEl>
                                          <p:spTgt spid="72"/>
                                        </p:tgtEl>
                                      </p:cBhvr>
                                    </p:animEffect>
                                  </p:childTnLst>
                                </p:cTn>
                              </p:par>
                              <p:par>
                                <p:cTn id="21" presetID="55"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1000" fill="hold"/>
                                        <p:tgtEl>
                                          <p:spTgt spid="64"/>
                                        </p:tgtEl>
                                        <p:attrNameLst>
                                          <p:attrName>ppt_w</p:attrName>
                                        </p:attrNameLst>
                                      </p:cBhvr>
                                      <p:tavLst>
                                        <p:tav tm="0">
                                          <p:val>
                                            <p:strVal val="#ppt_w*0.70"/>
                                          </p:val>
                                        </p:tav>
                                        <p:tav tm="100000">
                                          <p:val>
                                            <p:strVal val="#ppt_w"/>
                                          </p:val>
                                        </p:tav>
                                      </p:tavLst>
                                    </p:anim>
                                    <p:anim calcmode="lin" valueType="num">
                                      <p:cBhvr>
                                        <p:cTn id="29" dur="1000" fill="hold"/>
                                        <p:tgtEl>
                                          <p:spTgt spid="64"/>
                                        </p:tgtEl>
                                        <p:attrNameLst>
                                          <p:attrName>ppt_h</p:attrName>
                                        </p:attrNameLst>
                                      </p:cBhvr>
                                      <p:tavLst>
                                        <p:tav tm="0">
                                          <p:val>
                                            <p:strVal val="#ppt_h"/>
                                          </p:val>
                                        </p:tav>
                                        <p:tav tm="100000">
                                          <p:val>
                                            <p:strVal val="#ppt_h"/>
                                          </p:val>
                                        </p:tav>
                                      </p:tavLst>
                                    </p:anim>
                                    <p:animEffect transition="in" filter="fade">
                                      <p:cBhvr>
                                        <p:cTn id="30" dur="10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0961"/>
                                        </p:tgtEl>
                                        <p:attrNameLst>
                                          <p:attrName>style.visibility</p:attrName>
                                        </p:attrNameLst>
                                      </p:cBhvr>
                                      <p:to>
                                        <p:strVal val="visible"/>
                                      </p:to>
                                    </p:set>
                                    <p:animEffect transition="in" filter="dissolve">
                                      <p:cBhvr>
                                        <p:cTn id="35" dur="500"/>
                                        <p:tgtEl>
                                          <p:spTgt spid="40961"/>
                                        </p:tgtEl>
                                      </p:cBhvr>
                                    </p:animEffect>
                                  </p:childTnLst>
                                </p:cTn>
                              </p:par>
                              <p:par>
                                <p:cTn id="36" presetID="9"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ssolve">
                                      <p:cBhvr>
                                        <p:cTn id="38" dur="500"/>
                                        <p:tgtEl>
                                          <p:spTgt spid="4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dissolve">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dissolve">
                                      <p:cBhvr>
                                        <p:cTn id="46" dur="500"/>
                                        <p:tgtEl>
                                          <p:spTgt spid="7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dissolve">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p:cTn id="56" dur="1000" fill="hold"/>
                                        <p:tgtEl>
                                          <p:spTgt spid="75"/>
                                        </p:tgtEl>
                                        <p:attrNameLst>
                                          <p:attrName>ppt_w</p:attrName>
                                        </p:attrNameLst>
                                      </p:cBhvr>
                                      <p:tavLst>
                                        <p:tav tm="0">
                                          <p:val>
                                            <p:strVal val="#ppt_w*0.70"/>
                                          </p:val>
                                        </p:tav>
                                        <p:tav tm="100000">
                                          <p:val>
                                            <p:strVal val="#ppt_w"/>
                                          </p:val>
                                        </p:tav>
                                      </p:tavLst>
                                    </p:anim>
                                    <p:anim calcmode="lin" valueType="num">
                                      <p:cBhvr>
                                        <p:cTn id="57" dur="1000" fill="hold"/>
                                        <p:tgtEl>
                                          <p:spTgt spid="75"/>
                                        </p:tgtEl>
                                        <p:attrNameLst>
                                          <p:attrName>ppt_h</p:attrName>
                                        </p:attrNameLst>
                                      </p:cBhvr>
                                      <p:tavLst>
                                        <p:tav tm="0">
                                          <p:val>
                                            <p:strVal val="#ppt_h"/>
                                          </p:val>
                                        </p:tav>
                                        <p:tav tm="100000">
                                          <p:val>
                                            <p:strVal val="#ppt_h"/>
                                          </p:val>
                                        </p:tav>
                                      </p:tavLst>
                                    </p:anim>
                                    <p:animEffect transition="in" filter="fade">
                                      <p:cBhvr>
                                        <p:cTn id="58" dur="1000"/>
                                        <p:tgtEl>
                                          <p:spTgt spid="75"/>
                                        </p:tgtEl>
                                      </p:cBhvr>
                                    </p:animEffect>
                                  </p:childTnLst>
                                </p:cTn>
                              </p:par>
                              <p:par>
                                <p:cTn id="59" presetID="55"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1000" fill="hold"/>
                                        <p:tgtEl>
                                          <p:spTgt spid="54"/>
                                        </p:tgtEl>
                                        <p:attrNameLst>
                                          <p:attrName>ppt_w</p:attrName>
                                        </p:attrNameLst>
                                      </p:cBhvr>
                                      <p:tavLst>
                                        <p:tav tm="0">
                                          <p:val>
                                            <p:strVal val="#ppt_w*0.70"/>
                                          </p:val>
                                        </p:tav>
                                        <p:tav tm="100000">
                                          <p:val>
                                            <p:strVal val="#ppt_w"/>
                                          </p:val>
                                        </p:tav>
                                      </p:tavLst>
                                    </p:anim>
                                    <p:anim calcmode="lin" valueType="num">
                                      <p:cBhvr>
                                        <p:cTn id="62" dur="1000" fill="hold"/>
                                        <p:tgtEl>
                                          <p:spTgt spid="54"/>
                                        </p:tgtEl>
                                        <p:attrNameLst>
                                          <p:attrName>ppt_h</p:attrName>
                                        </p:attrNameLst>
                                      </p:cBhvr>
                                      <p:tavLst>
                                        <p:tav tm="0">
                                          <p:val>
                                            <p:strVal val="#ppt_h"/>
                                          </p:val>
                                        </p:tav>
                                        <p:tav tm="100000">
                                          <p:val>
                                            <p:strVal val="#ppt_h"/>
                                          </p:val>
                                        </p:tav>
                                      </p:tavLst>
                                    </p:anim>
                                    <p:animEffect transition="in" filter="fade">
                                      <p:cBhvr>
                                        <p:cTn id="63" dur="1000"/>
                                        <p:tgtEl>
                                          <p:spTgt spid="54"/>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p:cTn id="66" dur="1000" fill="hold"/>
                                        <p:tgtEl>
                                          <p:spTgt spid="63"/>
                                        </p:tgtEl>
                                        <p:attrNameLst>
                                          <p:attrName>ppt_w</p:attrName>
                                        </p:attrNameLst>
                                      </p:cBhvr>
                                      <p:tavLst>
                                        <p:tav tm="0">
                                          <p:val>
                                            <p:strVal val="#ppt_w*0.70"/>
                                          </p:val>
                                        </p:tav>
                                        <p:tav tm="100000">
                                          <p:val>
                                            <p:strVal val="#ppt_w"/>
                                          </p:val>
                                        </p:tav>
                                      </p:tavLst>
                                    </p:anim>
                                    <p:anim calcmode="lin" valueType="num">
                                      <p:cBhvr>
                                        <p:cTn id="67" dur="1000" fill="hold"/>
                                        <p:tgtEl>
                                          <p:spTgt spid="63"/>
                                        </p:tgtEl>
                                        <p:attrNameLst>
                                          <p:attrName>ppt_h</p:attrName>
                                        </p:attrNameLst>
                                      </p:cBhvr>
                                      <p:tavLst>
                                        <p:tav tm="0">
                                          <p:val>
                                            <p:strVal val="#ppt_h"/>
                                          </p:val>
                                        </p:tav>
                                        <p:tav tm="100000">
                                          <p:val>
                                            <p:strVal val="#ppt_h"/>
                                          </p:val>
                                        </p:tav>
                                      </p:tavLst>
                                    </p:anim>
                                    <p:animEffect transition="in" filter="fade">
                                      <p:cBhvr>
                                        <p:cTn id="6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71" grpId="0"/>
      <p:bldP spid="72" grpId="0"/>
      <p:bldP spid="40961"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814582" y="443911"/>
            <a:ext cx="3992118" cy="707886"/>
          </a:xfrm>
          <a:prstGeom prst="rect">
            <a:avLst/>
          </a:prstGeom>
          <a:noFill/>
        </p:spPr>
        <p:txBody>
          <a:bodyPr wrap="none" rtlCol="0">
            <a:spAutoFit/>
          </a:bodyPr>
          <a:lstStyle/>
          <a:p>
            <a:pPr algn="just"/>
            <a:r>
              <a:rPr lang="en-US" sz="4000" b="1" dirty="0" smtClean="0">
                <a:solidFill>
                  <a:srgbClr val="FF0000"/>
                </a:solidFill>
                <a:latin typeface="Times New Roman" pitchFamily="18" charset="0"/>
                <a:cs typeface="Times New Roman" pitchFamily="18" charset="0"/>
              </a:rPr>
              <a:t>PHIẾU BÀI TẬP</a:t>
            </a:r>
            <a:endParaRPr lang="vi-VN" sz="4000" b="1" dirty="0">
              <a:solidFill>
                <a:srgbClr val="FF0000"/>
              </a:solidFill>
              <a:latin typeface="Times New Roman" pitchFamily="18" charset="0"/>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aphicFrame>
        <p:nvGraphicFramePr>
          <p:cNvPr id="18" name="Table 17"/>
          <p:cNvGraphicFramePr>
            <a:graphicFrameLocks noGrp="1"/>
          </p:cNvGraphicFramePr>
          <p:nvPr/>
        </p:nvGraphicFramePr>
        <p:xfrm>
          <a:off x="566057" y="2250158"/>
          <a:ext cx="11070772" cy="4023360"/>
        </p:xfrm>
        <a:graphic>
          <a:graphicData uri="http://schemas.openxmlformats.org/drawingml/2006/table">
            <a:tbl>
              <a:tblPr firstRow="1" bandRow="1">
                <a:tableStyleId>{5940675A-B579-460E-94D1-54222C63F5DA}</a:tableStyleId>
              </a:tblPr>
              <a:tblGrid>
                <a:gridCol w="1676400"/>
                <a:gridCol w="9394372"/>
              </a:tblGrid>
              <a:tr h="1208316">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b </a:t>
                      </a:r>
                      <a:r>
                        <a:rPr lang="en-US" sz="2800" baseline="0" dirty="0" smtClean="0">
                          <a:solidFill>
                            <a:srgbClr val="FF0000"/>
                          </a:solidFill>
                          <a:latin typeface="Times New Roman" pitchFamily="18" charset="0"/>
                          <a:cs typeface="Times New Roman" pitchFamily="18" charset="0"/>
                        </a:rPr>
                        <a:t>(</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a:t>
                      </a:r>
                      <a:endParaRPr lang="en-US" sz="2800" dirty="0">
                        <a:solidFill>
                          <a:srgbClr val="FF0000"/>
                        </a:solidFill>
                        <a:latin typeface="Times New Roman" pitchFamily="18" charset="0"/>
                        <a:cs typeface="Times New Roman" pitchFamily="18" charset="0"/>
                      </a:endParaRPr>
                    </a:p>
                  </a:txBody>
                  <a:tcPr/>
                </a:tc>
                <a:tc>
                  <a:txBody>
                    <a:bodyPr/>
                    <a:lstStyle/>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lựa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để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endParaRPr lang="en-US" sz="2800" baseline="0" dirty="0" smtClean="0">
                        <a:latin typeface="Times New Roman" pitchFamily="18" charset="0"/>
                        <a:cs typeface="Times New Roman" pitchFamily="18" charset="0"/>
                      </a:endParaRPr>
                    </a:p>
                    <a:p>
                      <a:pPr>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được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miêu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r>
              <a:tr h="2341103">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c </a:t>
                      </a:r>
                      <a:r>
                        <a:rPr lang="en-US" sz="2800" baseline="0" dirty="0" smtClean="0">
                          <a:solidFill>
                            <a:srgbClr val="FF0000"/>
                          </a:solidFill>
                          <a:latin typeface="Times New Roman" pitchFamily="18" charset="0"/>
                          <a:cs typeface="Times New Roman" pitchFamily="18" charset="0"/>
                        </a:rPr>
                        <a:t>(</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 + 46)</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3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tương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vẹn</a:t>
                      </a:r>
                      <a:r>
                        <a:rPr lang="en-US" sz="2800" baseline="0" dirty="0" smtClean="0">
                          <a:latin typeface="Times New Roman" pitchFamily="18" charset="0"/>
                          <a:cs typeface="Times New Roman" pitchFamily="18" charset="0"/>
                        </a:rPr>
                        <a:t>:</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Mở</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r>
                        <a:rPr lang="en-US" sz="2800" baseline="0" dirty="0" smtClean="0">
                          <a:latin typeface="Times New Roman" pitchFamily="18" charset="0"/>
                          <a:cs typeface="Times New Roman" pitchFamily="18" charset="0"/>
                        </a:rPr>
                        <a:t>…………………………………………………..</a:t>
                      </a:r>
                      <a:endParaRPr lang="en-US" sz="2800" baseline="0" dirty="0" smtClean="0">
                        <a:latin typeface="Times New Roman" pitchFamily="18" charset="0"/>
                        <a:cs typeface="Times New Roman" pitchFamily="18" charset="0"/>
                      </a:endParaRP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r>
                        <a:rPr lang="en-US" sz="2800" baseline="0" dirty="0" smtClean="0">
                          <a:latin typeface="Times New Roman" pitchFamily="18" charset="0"/>
                          <a:cs typeface="Times New Roman" pitchFamily="18" charset="0"/>
                        </a:rPr>
                        <a:t>……………………………………………………</a:t>
                      </a:r>
                    </a:p>
                    <a:p>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Thứ</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tự</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miêu</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tả</a:t>
                      </a:r>
                      <a:r>
                        <a:rPr lang="en-US" sz="2800" baseline="0" dirty="0" smtClean="0">
                          <a:latin typeface="Times New Roman" pitchFamily="18" charset="0"/>
                          <a:cs typeface="Times New Roman" pitchFamily="18" charset="0"/>
                          <a:sym typeface="Wingdings" pitchFamily="2" charset="2"/>
                        </a:rPr>
                        <a:t>: …………………………………………</a:t>
                      </a:r>
                      <a:endParaRPr lang="en-US" sz="28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66118" y="77800"/>
          <a:ext cx="12125881" cy="6780200"/>
        </p:xfrm>
        <a:graphic>
          <a:graphicData uri="http://schemas.openxmlformats.org/drawingml/2006/table">
            <a:tbl>
              <a:tblPr firstRow="1" bandRow="1">
                <a:tableStyleId>{5940675A-B579-460E-94D1-54222C63F5DA}</a:tableStyleId>
              </a:tblPr>
              <a:tblGrid>
                <a:gridCol w="1836170"/>
                <a:gridCol w="10289711"/>
              </a:tblGrid>
              <a:tr h="2734617">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b </a:t>
                      </a:r>
                      <a:r>
                        <a:rPr lang="en-US" sz="2800" baseline="0" dirty="0" smtClean="0">
                          <a:solidFill>
                            <a:srgbClr val="FF0000"/>
                          </a:solidFill>
                          <a:latin typeface="Times New Roman" pitchFamily="18" charset="0"/>
                          <a:cs typeface="Times New Roman" pitchFamily="18" charset="0"/>
                        </a:rPr>
                        <a:t>(</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a:t>
                      </a:r>
                    </a:p>
                    <a:p>
                      <a:pPr algn="ctr"/>
                      <a:endParaRPr lang="en-US" sz="2800" dirty="0">
                        <a:solidFill>
                          <a:srgbClr val="FF0000"/>
                        </a:solidFill>
                        <a:latin typeface="Times New Roman" pitchFamily="18" charset="0"/>
                        <a:cs typeface="Times New Roman" pitchFamily="18" charset="0"/>
                      </a:endParaRPr>
                    </a:p>
                  </a:txBody>
                  <a:tcPr/>
                </a:tc>
                <a:tc>
                  <a:txBody>
                    <a:bodyPr/>
                    <a:lstStyle/>
                    <a:p>
                      <a:pPr>
                        <a:lnSpc>
                          <a:spcPct val="150000"/>
                        </a:lnSpc>
                        <a:buFontTx/>
                        <a:buNone/>
                      </a:pPr>
                      <a:endParaRPr lang="en-US" sz="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a:lnSpc>
                          <a:spcPct val="150000"/>
                        </a:lnSpc>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lựa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để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endParaRPr lang="en-US" sz="2800" baseline="0" dirty="0" smtClean="0">
                        <a:latin typeface="Times New Roman" pitchFamily="18" charset="0"/>
                        <a:cs typeface="Times New Roman" pitchFamily="18" charset="0"/>
                      </a:endParaRPr>
                    </a:p>
                    <a:p>
                      <a:pPr>
                        <a:lnSpc>
                          <a:spcPct val="150000"/>
                        </a:lnSpc>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được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miêu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r>
              <a:tr h="4045583">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c </a:t>
                      </a:r>
                      <a:r>
                        <a:rPr lang="en-US" sz="2800" baseline="0" dirty="0" smtClean="0">
                          <a:solidFill>
                            <a:srgbClr val="FF0000"/>
                          </a:solidFill>
                          <a:latin typeface="Times New Roman" pitchFamily="18" charset="0"/>
                          <a:cs typeface="Times New Roman" pitchFamily="18" charset="0"/>
                        </a:rPr>
                        <a:t>(</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 + 46)</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3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tương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vẹn</a:t>
                      </a:r>
                      <a:r>
                        <a:rPr lang="en-US" sz="2800" baseline="0" dirty="0" smtClean="0">
                          <a:latin typeface="Times New Roman" pitchFamily="18" charset="0"/>
                          <a:cs typeface="Times New Roman" pitchFamily="18" charset="0"/>
                        </a:rPr>
                        <a:t>:</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Mở</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r>
                        <a:rPr lang="en-US" sz="2800" baseline="0" dirty="0" smtClean="0">
                          <a:latin typeface="Times New Roman" pitchFamily="18" charset="0"/>
                          <a:cs typeface="Times New Roman" pitchFamily="18" charset="0"/>
                        </a:rPr>
                        <a:t>…………………………………………………..</a:t>
                      </a:r>
                      <a:endParaRPr lang="en-US" sz="2800" baseline="0" dirty="0" smtClean="0">
                        <a:latin typeface="Times New Roman" pitchFamily="18" charset="0"/>
                        <a:cs typeface="Times New Roman" pitchFamily="18" charset="0"/>
                      </a:endParaRP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r>
                        <a:rPr lang="en-US" sz="2800" baseline="0" dirty="0" smtClean="0">
                          <a:latin typeface="Times New Roman" pitchFamily="18" charset="0"/>
                          <a:cs typeface="Times New Roman" pitchFamily="18" charset="0"/>
                        </a:rPr>
                        <a:t>……………………………………………………</a:t>
                      </a:r>
                    </a:p>
                    <a:p>
                      <a:pPr>
                        <a:lnSpc>
                          <a:spcPct val="150000"/>
                        </a:lnSpc>
                      </a:pP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Thứ</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tự</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miêu</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tả</a:t>
                      </a:r>
                      <a:r>
                        <a:rPr lang="en-US" sz="2800" baseline="0" dirty="0" smtClean="0">
                          <a:latin typeface="Times New Roman" pitchFamily="18" charset="0"/>
                          <a:cs typeface="Times New Roman" pitchFamily="18" charset="0"/>
                          <a:sym typeface="Wingdings" pitchFamily="2" charset="2"/>
                        </a:rPr>
                        <a:t>: ………………………………………………</a:t>
                      </a:r>
                      <a:endParaRPr lang="en-US" sz="2800" dirty="0">
                        <a:latin typeface="Times New Roman" pitchFamily="18" charset="0"/>
                        <a:cs typeface="Times New Roman" pitchFamily="18" charset="0"/>
                      </a:endParaRPr>
                    </a:p>
                  </a:txBody>
                  <a:tcPr/>
                </a:tc>
              </a:tr>
            </a:tbl>
          </a:graphicData>
        </a:graphic>
      </p:graphicFrame>
      <p:sp>
        <p:nvSpPr>
          <p:cNvPr id="10" name="Rectangle 9"/>
          <p:cNvSpPr/>
          <p:nvPr/>
        </p:nvSpPr>
        <p:spPr>
          <a:xfrm>
            <a:off x="4603197" y="165271"/>
            <a:ext cx="5216493"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dòng sông Năm Căn và rừng đước.</a:t>
            </a:r>
            <a:endParaRPr lang="en-US" sz="2800" dirty="0">
              <a:solidFill>
                <a:srgbClr val="FF0000"/>
              </a:solidFill>
              <a:latin typeface="Times New Roman" pitchFamily="18" charset="0"/>
              <a:cs typeface="Times New Roman" pitchFamily="18" charset="0"/>
            </a:endParaRPr>
          </a:p>
        </p:txBody>
      </p:sp>
      <p:sp>
        <p:nvSpPr>
          <p:cNvPr id="11" name="Rectangle 10"/>
          <p:cNvSpPr/>
          <p:nvPr/>
        </p:nvSpPr>
        <p:spPr>
          <a:xfrm>
            <a:off x="5851267" y="828247"/>
            <a:ext cx="5915402"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n</a:t>
            </a:r>
            <a:r>
              <a:rPr lang="nl-NL" sz="2800" dirty="0" smtClean="0">
                <a:solidFill>
                  <a:srgbClr val="FF0000"/>
                </a:solidFill>
                <a:latin typeface="Times New Roman" pitchFamily="18" charset="0"/>
                <a:cs typeface="Times New Roman" pitchFamily="18" charset="0"/>
              </a:rPr>
              <a:t>ước; cá; chiều </a:t>
            </a:r>
            <a:r>
              <a:rPr lang="nl-NL" sz="2800" dirty="0" smtClean="0">
                <a:solidFill>
                  <a:srgbClr val="FF0000"/>
                </a:solidFill>
                <a:latin typeface="Times New Roman" pitchFamily="18" charset="0"/>
                <a:cs typeface="Times New Roman" pitchFamily="18" charset="0"/>
              </a:rPr>
              <a:t>rộng của </a:t>
            </a:r>
            <a:r>
              <a:rPr lang="nl-NL" sz="2800" dirty="0" smtClean="0">
                <a:solidFill>
                  <a:srgbClr val="FF0000"/>
                </a:solidFill>
                <a:latin typeface="Times New Roman" pitchFamily="18" charset="0"/>
                <a:cs typeface="Times New Roman" pitchFamily="18" charset="0"/>
              </a:rPr>
              <a:t>sông; 2 </a:t>
            </a:r>
            <a:r>
              <a:rPr lang="nl-NL" sz="2800" dirty="0" smtClean="0">
                <a:solidFill>
                  <a:srgbClr val="FF0000"/>
                </a:solidFill>
                <a:latin typeface="Times New Roman" pitchFamily="18" charset="0"/>
                <a:cs typeface="Times New Roman" pitchFamily="18" charset="0"/>
              </a:rPr>
              <a:t>bên </a:t>
            </a:r>
            <a:r>
              <a:rPr lang="nl-NL" sz="2800" dirty="0" smtClean="0">
                <a:solidFill>
                  <a:srgbClr val="FF0000"/>
                </a:solidFill>
                <a:latin typeface="Times New Roman" pitchFamily="18" charset="0"/>
                <a:cs typeface="Times New Roman" pitchFamily="18" charset="0"/>
              </a:rPr>
              <a:t>bờ</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2863541" y="1537145"/>
            <a:ext cx="4788619"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sym typeface="Wingdings" pitchFamily="2" charset="2"/>
              </a:rPr>
              <a:t> Đối tượng được tả: Tiêu biểu</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080265" y="2091251"/>
            <a:ext cx="4495141" cy="523220"/>
          </a:xfrm>
          <a:prstGeom prst="rect">
            <a:avLst/>
          </a:prstGeom>
        </p:spPr>
        <p:txBody>
          <a:bodyPr wrap="none">
            <a:spAutoFit/>
          </a:bodyPr>
          <a:lstStyle/>
          <a:p>
            <a:r>
              <a:rPr lang="vi-VN" sz="2800" dirty="0" smtClean="0">
                <a:solidFill>
                  <a:srgbClr val="FF0000"/>
                </a:solidFill>
                <a:latin typeface="+mj-lt"/>
              </a:rPr>
              <a:t>từ gần đến xa, từ thấp đến cao</a:t>
            </a:r>
            <a:endParaRPr lang="en-US" sz="2800" dirty="0">
              <a:solidFill>
                <a:srgbClr val="FF0000"/>
              </a:solidFill>
              <a:latin typeface="+mj-lt"/>
            </a:endParaRPr>
          </a:p>
        </p:txBody>
      </p:sp>
      <p:sp>
        <p:nvSpPr>
          <p:cNvPr id="2049" name="Rectangle 1"/>
          <p:cNvSpPr>
            <a:spLocks noChangeArrowheads="1"/>
          </p:cNvSpPr>
          <p:nvPr/>
        </p:nvSpPr>
        <p:spPr bwMode="auto">
          <a:xfrm>
            <a:off x="4605453" y="2877017"/>
            <a:ext cx="428578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Hình ảnh luỹ tre làng</a:t>
            </a:r>
            <a:endParaRPr kumimoji="0" lang="nl-NL"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5" name="Rectangle 14"/>
          <p:cNvSpPr/>
          <p:nvPr/>
        </p:nvSpPr>
        <p:spPr>
          <a:xfrm>
            <a:off x="4777570" y="6065593"/>
            <a:ext cx="6389891"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Từ ngoài vào trong, từ khái quát đến cụ thể</a:t>
            </a:r>
            <a:endParaRPr lang="en-US" sz="2800" dirty="0">
              <a:solidFill>
                <a:srgbClr val="FF0000"/>
              </a:solidFill>
              <a:latin typeface="Times New Roman" pitchFamily="18" charset="0"/>
              <a:cs typeface="Times New Roman" pitchFamily="18" charset="0"/>
            </a:endParaRPr>
          </a:p>
        </p:txBody>
      </p:sp>
      <p:sp>
        <p:nvSpPr>
          <p:cNvPr id="2050" name="Rectangle 2"/>
          <p:cNvSpPr>
            <a:spLocks noChangeArrowheads="1"/>
          </p:cNvSpPr>
          <p:nvPr/>
        </p:nvSpPr>
        <p:spPr bwMode="auto">
          <a:xfrm>
            <a:off x="3546088" y="4125951"/>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Giới thiệu cảnh được tả</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17" name="Rectangle 2"/>
          <p:cNvSpPr>
            <a:spLocks noChangeArrowheads="1"/>
          </p:cNvSpPr>
          <p:nvPr/>
        </p:nvSpPr>
        <p:spPr bwMode="auto">
          <a:xfrm>
            <a:off x="3676186" y="4757854"/>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Tập trung tả cảnh vật chi tiết theo một thứ tự</a:t>
            </a:r>
            <a:endParaRPr kumimoji="0" lang="nl-NL" sz="28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19" name="Rectangle 2"/>
          <p:cNvSpPr>
            <a:spLocks noChangeArrowheads="1"/>
          </p:cNvSpPr>
          <p:nvPr/>
        </p:nvSpPr>
        <p:spPr bwMode="auto">
          <a:xfrm>
            <a:off x="3661317" y="5423208"/>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Phát biểu cảm tưởng về cảnh vật đó.</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Tree>
    <p:extLst>
      <p:ext uri="{BB962C8B-B14F-4D97-AF65-F5344CB8AC3E}">
        <p14:creationId xmlns=""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9"/>
                                        </p:tgtEl>
                                        <p:attrNameLst>
                                          <p:attrName>style.visibility</p:attrName>
                                        </p:attrNameLst>
                                      </p:cBhvr>
                                      <p:to>
                                        <p:strVal val="visible"/>
                                      </p:to>
                                    </p:set>
                                    <p:anim calcmode="lin" valueType="num">
                                      <p:cBhvr additive="base">
                                        <p:cTn id="31" dur="500" fill="hold"/>
                                        <p:tgtEl>
                                          <p:spTgt spid="2049"/>
                                        </p:tgtEl>
                                        <p:attrNameLst>
                                          <p:attrName>ppt_x</p:attrName>
                                        </p:attrNameLst>
                                      </p:cBhvr>
                                      <p:tavLst>
                                        <p:tav tm="0">
                                          <p:val>
                                            <p:strVal val="#ppt_x"/>
                                          </p:val>
                                        </p:tav>
                                        <p:tav tm="100000">
                                          <p:val>
                                            <p:strVal val="#ppt_x"/>
                                          </p:val>
                                        </p:tav>
                                      </p:tavLst>
                                    </p:anim>
                                    <p:anim calcmode="lin" valueType="num">
                                      <p:cBhvr additive="base">
                                        <p:cTn id="3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049" grpId="0"/>
      <p:bldP spid="15" grpId="0"/>
      <p:bldP spid="2050"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942661" y="0"/>
            <a:ext cx="4331544" cy="1391053"/>
          </a:xfrm>
          <a:prstGeom prst="rect">
            <a:avLst/>
          </a:prstGeom>
        </p:spPr>
      </p:pic>
      <p:sp>
        <p:nvSpPr>
          <p:cNvPr id="37" name="文本框 36"/>
          <p:cNvSpPr txBox="1"/>
          <p:nvPr/>
        </p:nvSpPr>
        <p:spPr>
          <a:xfrm>
            <a:off x="4842085" y="390807"/>
            <a:ext cx="2249334" cy="646331"/>
          </a:xfrm>
          <a:prstGeom prst="rect">
            <a:avLst/>
          </a:prstGeom>
          <a:noFill/>
        </p:spPr>
        <p:txBody>
          <a:bodyPr wrap="none" rtlCol="0">
            <a:spAutoFit/>
          </a:bodyPr>
          <a:lstStyle/>
          <a:p>
            <a:r>
              <a:rPr lang="en-US" altLang="zh-CN" sz="3600" b="1" dirty="0" smtClean="0">
                <a:solidFill>
                  <a:srgbClr val="FF0000"/>
                </a:solidFill>
                <a:latin typeface="Times New Roman" pitchFamily="18" charset="0"/>
                <a:ea typeface="幼圆" panose="02010509060101010101" pitchFamily="49" charset="-122"/>
                <a:cs typeface="Times New Roman" pitchFamily="18" charset="0"/>
              </a:rPr>
              <a:t>GHI NHỚ</a:t>
            </a:r>
            <a:endParaRPr lang="zh-CN" altLang="en-US" sz="3600" b="1" dirty="0">
              <a:solidFill>
                <a:srgbClr val="FF0000"/>
              </a:solidFill>
              <a:latin typeface="Times New Roman" pitchFamily="18" charset="0"/>
              <a:ea typeface="幼圆" panose="02010509060101010101" pitchFamily="49" charset="-122"/>
              <a:cs typeface="Times New Roman" pitchFamily="18" charset="0"/>
            </a:endParaRPr>
          </a:p>
        </p:txBody>
      </p:sp>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34679" y="2185172"/>
            <a:ext cx="1504913" cy="1193647"/>
            <a:chOff x="3535437" y="2229778"/>
            <a:chExt cx="4702601" cy="4190229"/>
          </a:xfrm>
        </p:grpSpPr>
        <p:sp>
          <p:nvSpPr>
            <p:cNvPr id="21" name="任意多边形 20"/>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141227">
              <a:off x="5005969" y="3875148"/>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45A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589946" y="3085673"/>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7" name="文本框 26"/>
            <p:cNvSpPr txBox="1"/>
            <p:nvPr/>
          </p:nvSpPr>
          <p:spPr>
            <a:xfrm>
              <a:off x="6338148" y="2406976"/>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8" name="文本框 27"/>
            <p:cNvSpPr txBox="1"/>
            <p:nvPr/>
          </p:nvSpPr>
          <p:spPr>
            <a:xfrm>
              <a:off x="7539898" y="3408838"/>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9" name="文本框 28"/>
            <p:cNvSpPr txBox="1"/>
            <p:nvPr/>
          </p:nvSpPr>
          <p:spPr>
            <a:xfrm>
              <a:off x="6240056" y="4341122"/>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40961" name="Rectangle 1"/>
          <p:cNvSpPr>
            <a:spLocks noChangeArrowheads="1"/>
          </p:cNvSpPr>
          <p:nvPr/>
        </p:nvSpPr>
        <p:spPr bwMode="auto">
          <a:xfrm>
            <a:off x="4467930" y="1884557"/>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Xác định được đối tượng miêu tả.</a:t>
            </a:r>
            <a:endParaRPr kumimoji="0" lang="en-US" sz="1600" b="0" i="0" u="none" strike="noStrike" cap="none" normalizeH="0" baseline="0" dirty="0" smtClean="0">
              <a:ln>
                <a:noFill/>
              </a:ln>
              <a:effectLst/>
              <a:latin typeface="Times New Roman" pitchFamily="18" charset="0"/>
              <a:cs typeface="Times New Roman" pitchFamily="18" charset="0"/>
              <a:sym typeface="Wingdings" pitchFamily="2" charset="2"/>
            </a:endParaRPr>
          </a:p>
        </p:txBody>
      </p:sp>
      <p:sp>
        <p:nvSpPr>
          <p:cNvPr id="41" name="Rectangle 2"/>
          <p:cNvSpPr>
            <a:spLocks noChangeArrowheads="1"/>
          </p:cNvSpPr>
          <p:nvPr/>
        </p:nvSpPr>
        <p:spPr bwMode="auto">
          <a:xfrm>
            <a:off x="1958906" y="2204231"/>
            <a:ext cx="16317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Muốn</a:t>
            </a:r>
            <a:r>
              <a:rPr kumimoji="0" lang="nl-NL" sz="32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 tả cảnh cần</a:t>
            </a:r>
            <a:endPar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pic>
        <p:nvPicPr>
          <p:cNvPr id="42" name="图片 32"/>
          <p:cNvPicPr>
            <a:picLocks noChangeAspect="1"/>
          </p:cNvPicPr>
          <p:nvPr/>
        </p:nvPicPr>
        <p:blipFill>
          <a:blip r:embed="rId4"/>
          <a:stretch>
            <a:fillRect/>
          </a:stretch>
        </p:blipFill>
        <p:spPr>
          <a:xfrm>
            <a:off x="8488037" y="162210"/>
            <a:ext cx="595376" cy="842513"/>
          </a:xfrm>
          <a:prstGeom prst="rect">
            <a:avLst/>
          </a:prstGeom>
        </p:spPr>
      </p:pic>
      <p:pic>
        <p:nvPicPr>
          <p:cNvPr id="43" name="图片 33"/>
          <p:cNvPicPr>
            <a:picLocks noChangeAspect="1"/>
          </p:cNvPicPr>
          <p:nvPr/>
        </p:nvPicPr>
        <p:blipFill>
          <a:blip r:embed="rId5"/>
          <a:stretch>
            <a:fillRect/>
          </a:stretch>
        </p:blipFill>
        <p:spPr>
          <a:xfrm>
            <a:off x="723219" y="429450"/>
            <a:ext cx="540000" cy="371250"/>
          </a:xfrm>
          <a:prstGeom prst="rect">
            <a:avLst/>
          </a:prstGeom>
        </p:spPr>
      </p:pic>
      <p:pic>
        <p:nvPicPr>
          <p:cNvPr id="44" name="图片 34"/>
          <p:cNvPicPr>
            <a:picLocks noChangeAspect="1"/>
          </p:cNvPicPr>
          <p:nvPr/>
        </p:nvPicPr>
        <p:blipFill>
          <a:blip r:embed="rId6"/>
          <a:stretch>
            <a:fillRect/>
          </a:stretch>
        </p:blipFill>
        <p:spPr>
          <a:xfrm>
            <a:off x="10041151" y="510983"/>
            <a:ext cx="795054" cy="419612"/>
          </a:xfrm>
          <a:prstGeom prst="rect">
            <a:avLst/>
          </a:prstGeom>
        </p:spPr>
      </p:pic>
      <p:pic>
        <p:nvPicPr>
          <p:cNvPr id="45" name="图片 35"/>
          <p:cNvPicPr>
            <a:picLocks noChangeAspect="1"/>
          </p:cNvPicPr>
          <p:nvPr/>
        </p:nvPicPr>
        <p:blipFill>
          <a:blip r:embed="rId7"/>
          <a:stretch>
            <a:fillRect/>
          </a:stretch>
        </p:blipFill>
        <p:spPr>
          <a:xfrm flipH="1">
            <a:off x="2838209" y="0"/>
            <a:ext cx="1289800" cy="954787"/>
          </a:xfrm>
          <a:prstGeom prst="rect">
            <a:avLst/>
          </a:prstGeom>
        </p:spPr>
      </p:pic>
      <p:pic>
        <p:nvPicPr>
          <p:cNvPr id="46" name="图片 37"/>
          <p:cNvPicPr>
            <a:picLocks noChangeAspect="1"/>
          </p:cNvPicPr>
          <p:nvPr/>
        </p:nvPicPr>
        <p:blipFill>
          <a:blip r:embed="rId5"/>
          <a:stretch>
            <a:fillRect/>
          </a:stretch>
        </p:blipFill>
        <p:spPr>
          <a:xfrm>
            <a:off x="11322649" y="125278"/>
            <a:ext cx="540000" cy="371250"/>
          </a:xfrm>
          <a:prstGeom prst="rect">
            <a:avLst/>
          </a:prstGeom>
        </p:spPr>
      </p:pic>
      <p:cxnSp>
        <p:nvCxnSpPr>
          <p:cNvPr id="48" name="Straight Arrow Connector 47"/>
          <p:cNvCxnSpPr>
            <a:stCxn id="41" idx="3"/>
            <a:endCxn id="40961" idx="1"/>
          </p:cNvCxnSpPr>
          <p:nvPr/>
        </p:nvCxnSpPr>
        <p:spPr>
          <a:xfrm flipV="1">
            <a:off x="3590702" y="2146167"/>
            <a:ext cx="877228" cy="5966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Rectangle 1"/>
          <p:cNvSpPr>
            <a:spLocks noChangeArrowheads="1"/>
          </p:cNvSpPr>
          <p:nvPr/>
        </p:nvSpPr>
        <p:spPr bwMode="auto">
          <a:xfrm>
            <a:off x="4527406" y="2505315"/>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Quan sát, lựa chọn được những hình ảnh tiêu biểu</a:t>
            </a:r>
            <a:endPar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endParaRPr>
          </a:p>
        </p:txBody>
      </p:sp>
      <p:cxnSp>
        <p:nvCxnSpPr>
          <p:cNvPr id="50" name="Straight Arrow Connector 49"/>
          <p:cNvCxnSpPr>
            <a:stCxn id="41" idx="3"/>
            <a:endCxn id="49" idx="1"/>
          </p:cNvCxnSpPr>
          <p:nvPr/>
        </p:nvCxnSpPr>
        <p:spPr>
          <a:xfrm>
            <a:off x="3590702" y="2742840"/>
            <a:ext cx="936704" cy="240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Rectangle 1"/>
          <p:cNvSpPr>
            <a:spLocks noChangeArrowheads="1"/>
          </p:cNvSpPr>
          <p:nvPr/>
        </p:nvSpPr>
        <p:spPr bwMode="auto">
          <a:xfrm>
            <a:off x="4486514" y="3192975"/>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Trình bày những điều quan sát được theo 1 thứ tự</a:t>
            </a:r>
            <a:r>
              <a:rPr kumimoji="0" lang="en-US" sz="1600" b="0" i="0" u="none" strike="noStrike" cap="none" normalizeH="0" baseline="0" dirty="0" smtClean="0">
                <a:ln>
                  <a:noFill/>
                </a:ln>
                <a:effectLst/>
                <a:latin typeface="Times New Roman" pitchFamily="18" charset="0"/>
                <a:cs typeface="Times New Roman" pitchFamily="18" charset="0"/>
                <a:sym typeface="Wingdings" pitchFamily="2" charset="2"/>
              </a:rPr>
              <a:t> </a:t>
            </a:r>
            <a:endPar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endParaRPr>
          </a:p>
        </p:txBody>
      </p:sp>
      <p:cxnSp>
        <p:nvCxnSpPr>
          <p:cNvPr id="69" name="Straight Arrow Connector 68"/>
          <p:cNvCxnSpPr>
            <a:stCxn id="41" idx="3"/>
            <a:endCxn id="68" idx="1"/>
          </p:cNvCxnSpPr>
          <p:nvPr/>
        </p:nvCxnSpPr>
        <p:spPr>
          <a:xfrm>
            <a:off x="3590702" y="2742840"/>
            <a:ext cx="895812" cy="711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71" name="组合 19"/>
          <p:cNvGrpSpPr/>
          <p:nvPr/>
        </p:nvGrpSpPr>
        <p:grpSpPr>
          <a:xfrm>
            <a:off x="186357" y="4712780"/>
            <a:ext cx="1504913" cy="1193647"/>
            <a:chOff x="3535437" y="2229778"/>
            <a:chExt cx="4702601" cy="4190229"/>
          </a:xfrm>
        </p:grpSpPr>
        <p:sp>
          <p:nvSpPr>
            <p:cNvPr id="72" name="任意多边形 20"/>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21"/>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22"/>
            <p:cNvSpPr/>
            <p:nvPr/>
          </p:nvSpPr>
          <p:spPr>
            <a:xfrm rot="20141227">
              <a:off x="5005969" y="3875148"/>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45A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23"/>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24"/>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25"/>
            <p:cNvSpPr txBox="1"/>
            <p:nvPr/>
          </p:nvSpPr>
          <p:spPr>
            <a:xfrm>
              <a:off x="4589946" y="3085673"/>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78" name="文本框 26"/>
            <p:cNvSpPr txBox="1"/>
            <p:nvPr/>
          </p:nvSpPr>
          <p:spPr>
            <a:xfrm>
              <a:off x="6338148" y="2406976"/>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79" name="文本框 27"/>
            <p:cNvSpPr txBox="1"/>
            <p:nvPr/>
          </p:nvSpPr>
          <p:spPr>
            <a:xfrm>
              <a:off x="7539898" y="3408838"/>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80" name="文本框 28"/>
            <p:cNvSpPr txBox="1"/>
            <p:nvPr/>
          </p:nvSpPr>
          <p:spPr>
            <a:xfrm>
              <a:off x="6240056" y="4341122"/>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81" name="Rectangle 2"/>
          <p:cNvSpPr>
            <a:spLocks noChangeArrowheads="1"/>
          </p:cNvSpPr>
          <p:nvPr/>
        </p:nvSpPr>
        <p:spPr bwMode="auto">
          <a:xfrm>
            <a:off x="1906859" y="4575723"/>
            <a:ext cx="140505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Bố</a:t>
            </a:r>
            <a:r>
              <a:rPr kumimoji="0" lang="nl-NL" sz="32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 cục bài tả cảnh</a:t>
            </a:r>
            <a:endPar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82" name="Rectangle 1"/>
          <p:cNvSpPr>
            <a:spLocks noChangeArrowheads="1"/>
          </p:cNvSpPr>
          <p:nvPr/>
        </p:nvSpPr>
        <p:spPr bwMode="auto">
          <a:xfrm>
            <a:off x="4441909" y="4423317"/>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rPr>
              <a:t>MB </a:t>
            </a: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a:t>
            </a:r>
            <a:r>
              <a:rPr lang="nl-NL" sz="2800" dirty="0" smtClean="0">
                <a:solidFill>
                  <a:srgbClr val="00B050"/>
                </a:solidFill>
                <a:latin typeface="Times New Roman" pitchFamily="18" charset="0"/>
                <a:ea typeface="Times New Roman" pitchFamily="18" charset="0"/>
                <a:cs typeface="Times New Roman" pitchFamily="18" charset="0"/>
              </a:rPr>
              <a:t> </a:t>
            </a:r>
            <a:r>
              <a:rPr lang="nl-NL" sz="2800" dirty="0" smtClean="0">
                <a:solidFill>
                  <a:srgbClr val="00B050"/>
                </a:solidFill>
                <a:latin typeface="Times New Roman" pitchFamily="18" charset="0"/>
                <a:ea typeface="Times New Roman" pitchFamily="18" charset="0"/>
                <a:cs typeface="Times New Roman" pitchFamily="18" charset="0"/>
              </a:rPr>
              <a:t>Giới thiệu cảnh được tả</a:t>
            </a:r>
            <a:endParaRPr kumimoji="0" lang="en-US" sz="1600" b="0" i="0" u="none" strike="noStrike" cap="none" normalizeH="0" baseline="0" dirty="0" smtClean="0">
              <a:ln>
                <a:noFill/>
              </a:ln>
              <a:solidFill>
                <a:srgbClr val="00B050"/>
              </a:solidFill>
              <a:effectLst/>
              <a:latin typeface="Times New Roman" pitchFamily="18" charset="0"/>
              <a:cs typeface="Times New Roman" pitchFamily="18" charset="0"/>
              <a:sym typeface="Wingdings" pitchFamily="2" charset="2"/>
            </a:endParaRPr>
          </a:p>
        </p:txBody>
      </p:sp>
      <p:cxnSp>
        <p:nvCxnSpPr>
          <p:cNvPr id="83" name="Straight Arrow Connector 82"/>
          <p:cNvCxnSpPr>
            <a:stCxn id="81" idx="3"/>
            <a:endCxn id="82" idx="1"/>
          </p:cNvCxnSpPr>
          <p:nvPr/>
        </p:nvCxnSpPr>
        <p:spPr>
          <a:xfrm flipV="1">
            <a:off x="3311910" y="4684927"/>
            <a:ext cx="1129999" cy="6756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4" name="Rectangle 1"/>
          <p:cNvSpPr>
            <a:spLocks noChangeArrowheads="1"/>
          </p:cNvSpPr>
          <p:nvPr/>
        </p:nvSpPr>
        <p:spPr bwMode="auto">
          <a:xfrm>
            <a:off x="4434479" y="5110981"/>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TB </a:t>
            </a:r>
            <a:r>
              <a:rPr lang="nl-NL" sz="2800" dirty="0" smtClean="0">
                <a:solidFill>
                  <a:srgbClr val="00B050"/>
                </a:solidFill>
                <a:latin typeface="Times New Roman" pitchFamily="18" charset="0"/>
                <a:ea typeface="Times New Roman" pitchFamily="18" charset="0"/>
                <a:cs typeface="Times New Roman" pitchFamily="18" charset="0"/>
              </a:rPr>
              <a:t> </a:t>
            </a:r>
            <a:r>
              <a:rPr lang="nl-NL" sz="2800" dirty="0" smtClean="0">
                <a:solidFill>
                  <a:srgbClr val="00B050"/>
                </a:solidFill>
                <a:latin typeface="Times New Roman" pitchFamily="18" charset="0"/>
                <a:ea typeface="Times New Roman" pitchFamily="18" charset="0"/>
                <a:cs typeface="Times New Roman" pitchFamily="18" charset="0"/>
              </a:rPr>
              <a:t>Tập trung tả cảnh vật chi tiết theo </a:t>
            </a:r>
            <a:r>
              <a:rPr lang="nl-NL" sz="2800" dirty="0" smtClean="0">
                <a:solidFill>
                  <a:srgbClr val="00B050"/>
                </a:solidFill>
                <a:latin typeface="Times New Roman" pitchFamily="18" charset="0"/>
                <a:ea typeface="Times New Roman" pitchFamily="18" charset="0"/>
                <a:cs typeface="Times New Roman" pitchFamily="18" charset="0"/>
              </a:rPr>
              <a:t>1 thứ </a:t>
            </a:r>
            <a:r>
              <a:rPr lang="nl-NL" sz="2800" dirty="0" smtClean="0">
                <a:solidFill>
                  <a:srgbClr val="00B050"/>
                </a:solidFill>
                <a:latin typeface="Times New Roman" pitchFamily="18" charset="0"/>
                <a:ea typeface="Times New Roman" pitchFamily="18" charset="0"/>
                <a:cs typeface="Times New Roman" pitchFamily="18" charset="0"/>
              </a:rPr>
              <a:t>tự</a:t>
            </a:r>
            <a:endParaRPr kumimoji="0" lang="nl-NL" sz="28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sym typeface="Wingdings" pitchFamily="2" charset="2"/>
            </a:endParaRPr>
          </a:p>
        </p:txBody>
      </p:sp>
      <p:cxnSp>
        <p:nvCxnSpPr>
          <p:cNvPr id="85" name="Straight Arrow Connector 84"/>
          <p:cNvCxnSpPr>
            <a:stCxn id="81" idx="3"/>
            <a:endCxn id="84" idx="1"/>
          </p:cNvCxnSpPr>
          <p:nvPr/>
        </p:nvCxnSpPr>
        <p:spPr>
          <a:xfrm>
            <a:off x="3311910" y="5360553"/>
            <a:ext cx="1122569" cy="120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 name="Rectangle 1"/>
          <p:cNvSpPr>
            <a:spLocks noChangeArrowheads="1"/>
          </p:cNvSpPr>
          <p:nvPr/>
        </p:nvSpPr>
        <p:spPr bwMode="auto">
          <a:xfrm>
            <a:off x="4482795" y="5843245"/>
            <a:ext cx="779841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KB </a:t>
            </a:r>
            <a:r>
              <a:rPr lang="nl-NL" sz="2800" dirty="0" smtClean="0">
                <a:solidFill>
                  <a:srgbClr val="00B050"/>
                </a:solidFill>
                <a:latin typeface="Times New Roman" pitchFamily="18" charset="0"/>
                <a:ea typeface="Times New Roman" pitchFamily="18" charset="0"/>
                <a:cs typeface="Times New Roman" pitchFamily="18" charset="0"/>
              </a:rPr>
              <a:t> </a:t>
            </a:r>
            <a:r>
              <a:rPr lang="nl-NL" sz="2800" dirty="0" smtClean="0">
                <a:solidFill>
                  <a:srgbClr val="00B050"/>
                </a:solidFill>
                <a:latin typeface="Times New Roman" pitchFamily="18" charset="0"/>
                <a:ea typeface="Times New Roman" pitchFamily="18" charset="0"/>
                <a:cs typeface="Times New Roman" pitchFamily="18" charset="0"/>
              </a:rPr>
              <a:t>Thường phát biểu cảm tưởng về cảnh vật đó.</a:t>
            </a:r>
            <a:r>
              <a:rPr lang="en-US" sz="1600" dirty="0" smtClean="0">
                <a:solidFill>
                  <a:srgbClr val="00B050"/>
                </a:solidFill>
                <a:latin typeface="Times New Roman" pitchFamily="18" charset="0"/>
                <a:cs typeface="Times New Roman" pitchFamily="18" charset="0"/>
                <a:sym typeface="Wingdings" pitchFamily="2" charset="2"/>
              </a:rPr>
              <a:t> </a:t>
            </a:r>
            <a:endParaRPr lang="en-US" sz="2800" dirty="0" smtClean="0">
              <a:solidFill>
                <a:srgbClr val="00B050"/>
              </a:solidFill>
              <a:latin typeface="Times New Roman" pitchFamily="18" charset="0"/>
              <a:ea typeface="Times New Roman" pitchFamily="18" charset="0"/>
              <a:cs typeface="Times New Roman" pitchFamily="18" charset="0"/>
              <a:sym typeface="Wingdings" pitchFamily="2" charset="2"/>
            </a:endParaRPr>
          </a:p>
        </p:txBody>
      </p:sp>
      <p:cxnSp>
        <p:nvCxnSpPr>
          <p:cNvPr id="87" name="Straight Arrow Connector 86"/>
          <p:cNvCxnSpPr>
            <a:stCxn id="81" idx="3"/>
            <a:endCxn id="86" idx="1"/>
          </p:cNvCxnSpPr>
          <p:nvPr/>
        </p:nvCxnSpPr>
        <p:spPr>
          <a:xfrm>
            <a:off x="3311910" y="5360553"/>
            <a:ext cx="1170885" cy="7443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079834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strVal val="#ppt_w*0.70"/>
                                          </p:val>
                                        </p:tav>
                                        <p:tav tm="100000">
                                          <p:val>
                                            <p:strVal val="#ppt_w"/>
                                          </p:val>
                                        </p:tav>
                                      </p:tavLst>
                                    </p:anim>
                                    <p:anim calcmode="lin" valueType="num">
                                      <p:cBhvr>
                                        <p:cTn id="13" dur="1000" fill="hold"/>
                                        <p:tgtEl>
                                          <p:spTgt spid="41"/>
                                        </p:tgtEl>
                                        <p:attrNameLst>
                                          <p:attrName>ppt_h</p:attrName>
                                        </p:attrNameLst>
                                      </p:cBhvr>
                                      <p:tavLst>
                                        <p:tav tm="0">
                                          <p:val>
                                            <p:strVal val="#ppt_h"/>
                                          </p:val>
                                        </p:tav>
                                        <p:tav tm="100000">
                                          <p:val>
                                            <p:strVal val="#ppt_h"/>
                                          </p:val>
                                        </p:tav>
                                      </p:tavLst>
                                    </p:anim>
                                    <p:animEffect transition="in" filter="fade">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trips(downLeft)">
                                      <p:cBhvr>
                                        <p:cTn id="19" dur="500"/>
                                        <p:tgtEl>
                                          <p:spTgt spid="4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40961"/>
                                        </p:tgtEl>
                                        <p:attrNameLst>
                                          <p:attrName>style.visibility</p:attrName>
                                        </p:attrNameLst>
                                      </p:cBhvr>
                                      <p:to>
                                        <p:strVal val="visible"/>
                                      </p:to>
                                    </p:set>
                                    <p:animEffect transition="in" filter="strips(downLeft)">
                                      <p:cBhvr>
                                        <p:cTn id="22" dur="500"/>
                                        <p:tgtEl>
                                          <p:spTgt spid="4096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trips(downLeft)">
                                      <p:cBhvr>
                                        <p:cTn id="27" dur="500"/>
                                        <p:tgtEl>
                                          <p:spTgt spid="50"/>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strips(downLef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strips(downLeft)">
                                      <p:cBhvr>
                                        <p:cTn id="35" dur="500"/>
                                        <p:tgtEl>
                                          <p:spTgt spid="69"/>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strips(downLeft)">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p:cTn id="48" dur="1000" fill="hold"/>
                                        <p:tgtEl>
                                          <p:spTgt spid="81"/>
                                        </p:tgtEl>
                                        <p:attrNameLst>
                                          <p:attrName>ppt_w</p:attrName>
                                        </p:attrNameLst>
                                      </p:cBhvr>
                                      <p:tavLst>
                                        <p:tav tm="0">
                                          <p:val>
                                            <p:strVal val="#ppt_w*0.70"/>
                                          </p:val>
                                        </p:tav>
                                        <p:tav tm="100000">
                                          <p:val>
                                            <p:strVal val="#ppt_w"/>
                                          </p:val>
                                        </p:tav>
                                      </p:tavLst>
                                    </p:anim>
                                    <p:anim calcmode="lin" valueType="num">
                                      <p:cBhvr>
                                        <p:cTn id="49" dur="1000" fill="hold"/>
                                        <p:tgtEl>
                                          <p:spTgt spid="81"/>
                                        </p:tgtEl>
                                        <p:attrNameLst>
                                          <p:attrName>ppt_h</p:attrName>
                                        </p:attrNameLst>
                                      </p:cBhvr>
                                      <p:tavLst>
                                        <p:tav tm="0">
                                          <p:val>
                                            <p:strVal val="#ppt_h"/>
                                          </p:val>
                                        </p:tav>
                                        <p:tav tm="100000">
                                          <p:val>
                                            <p:strVal val="#ppt_h"/>
                                          </p:val>
                                        </p:tav>
                                      </p:tavLst>
                                    </p:anim>
                                    <p:animEffect transition="in" filter="fade">
                                      <p:cBhvr>
                                        <p:cTn id="50" dur="1000"/>
                                        <p:tgtEl>
                                          <p:spTgt spid="81"/>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strips(downLeft)">
                                      <p:cBhvr>
                                        <p:cTn id="55" dur="500"/>
                                        <p:tgtEl>
                                          <p:spTgt spid="83"/>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strips(downLeft)">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strips(downLeft)">
                                      <p:cBhvr>
                                        <p:cTn id="63" dur="500"/>
                                        <p:tgtEl>
                                          <p:spTgt spid="85"/>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strips(downLeft)">
                                      <p:cBhvr>
                                        <p:cTn id="66" dur="500"/>
                                        <p:tgtEl>
                                          <p:spTgt spid="84"/>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strips(downLeft)">
                                      <p:cBhvr>
                                        <p:cTn id="71" dur="500"/>
                                        <p:tgtEl>
                                          <p:spTgt spid="87"/>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strips(downLeft)">
                                      <p:cBhvr>
                                        <p:cTn id="7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1" grpId="0"/>
      <p:bldP spid="49" grpId="0"/>
      <p:bldP spid="68" grpId="0"/>
      <p:bldP spid="81" grpId="0"/>
      <p:bldP spid="82" grpId="0"/>
      <p:bldP spid="84"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grpSp>
        <p:nvGrpSpPr>
          <p:cNvPr id="2" name="组合 55"/>
          <p:cNvGrpSpPr/>
          <p:nvPr/>
        </p:nvGrpSpPr>
        <p:grpSpPr>
          <a:xfrm>
            <a:off x="6043961" y="1881946"/>
            <a:ext cx="5319132" cy="2592533"/>
            <a:chOff x="7065141" y="1881946"/>
            <a:chExt cx="3768009" cy="2592533"/>
          </a:xfrm>
        </p:grpSpPr>
        <p:sp>
          <p:nvSpPr>
            <p:cNvPr id="57" name="椭圆 56"/>
            <p:cNvSpPr/>
            <p:nvPr/>
          </p:nvSpPr>
          <p:spPr>
            <a:xfrm>
              <a:off x="7065141" y="1881946"/>
              <a:ext cx="3768009" cy="2592533"/>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248938" y="2016269"/>
              <a:ext cx="3400414" cy="2323886"/>
            </a:xfrm>
            <a:prstGeom prst="ellipse">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5"/>
          <a:stretch>
            <a:fillRect/>
          </a:stretch>
        </p:blipFill>
        <p:spPr>
          <a:xfrm>
            <a:off x="332129" y="5417100"/>
            <a:ext cx="4661345" cy="709752"/>
          </a:xfrm>
          <a:prstGeom prst="rect">
            <a:avLst/>
          </a:prstGeom>
        </p:spPr>
      </p:pic>
      <p:pic>
        <p:nvPicPr>
          <p:cNvPr id="49" name="图片 48"/>
          <p:cNvPicPr>
            <a:picLocks noChangeAspect="1"/>
          </p:cNvPicPr>
          <p:nvPr/>
        </p:nvPicPr>
        <p:blipFill>
          <a:blip r:embed="rId16"/>
          <a:stretch>
            <a:fillRect/>
          </a:stretch>
        </p:blipFill>
        <p:spPr>
          <a:xfrm flipH="1">
            <a:off x="1263931" y="2967226"/>
            <a:ext cx="2508554" cy="2692107"/>
          </a:xfrm>
          <a:prstGeom prst="rect">
            <a:avLst/>
          </a:prstGeom>
        </p:spPr>
      </p:pic>
      <p:pic>
        <p:nvPicPr>
          <p:cNvPr id="50" name="图片 49"/>
          <p:cNvPicPr>
            <a:picLocks noChangeAspect="1"/>
          </p:cNvPicPr>
          <p:nvPr/>
        </p:nvPicPr>
        <p:blipFill>
          <a:blip r:embed="rId17"/>
          <a:stretch>
            <a:fillRect/>
          </a:stretch>
        </p:blipFill>
        <p:spPr>
          <a:xfrm flipH="1">
            <a:off x="2692679" y="3205793"/>
            <a:ext cx="467320" cy="670503"/>
          </a:xfrm>
          <a:prstGeom prst="rect">
            <a:avLst/>
          </a:prstGeom>
        </p:spPr>
      </p:pic>
      <p:pic>
        <p:nvPicPr>
          <p:cNvPr id="51" name="图片 50"/>
          <p:cNvPicPr>
            <a:picLocks noChangeAspect="1"/>
          </p:cNvPicPr>
          <p:nvPr/>
        </p:nvPicPr>
        <p:blipFill>
          <a:blip r:embed="rId18"/>
          <a:stretch>
            <a:fillRect/>
          </a:stretch>
        </p:blipFill>
        <p:spPr>
          <a:xfrm>
            <a:off x="145774" y="168433"/>
            <a:ext cx="11216940" cy="1414395"/>
          </a:xfrm>
          <a:prstGeom prst="rect">
            <a:avLst/>
          </a:prstGeom>
        </p:spPr>
      </p:pic>
      <p:pic>
        <p:nvPicPr>
          <p:cNvPr id="52" name="图片 51"/>
          <p:cNvPicPr>
            <a:picLocks noChangeAspect="1"/>
          </p:cNvPicPr>
          <p:nvPr/>
        </p:nvPicPr>
        <p:blipFill>
          <a:blip r:embed="rId19"/>
          <a:stretch>
            <a:fillRect/>
          </a:stretch>
        </p:blipFill>
        <p:spPr>
          <a:xfrm>
            <a:off x="1753509" y="1449961"/>
            <a:ext cx="1406490" cy="621047"/>
          </a:xfrm>
          <a:prstGeom prst="rect">
            <a:avLst/>
          </a:prstGeom>
        </p:spPr>
      </p:pic>
      <p:grpSp>
        <p:nvGrpSpPr>
          <p:cNvPr id="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20"/>
            <a:stretch>
              <a:fillRect/>
            </a:stretch>
          </p:blipFill>
          <p:spPr>
            <a:xfrm flipH="1">
              <a:off x="3505786" y="1556624"/>
              <a:ext cx="2133600" cy="2048256"/>
            </a:xfrm>
            <a:prstGeom prst="rect">
              <a:avLst/>
            </a:prstGeom>
          </p:spPr>
        </p:pic>
        <p:sp>
          <p:nvSpPr>
            <p:cNvPr id="55" name="文本框 54"/>
            <p:cNvSpPr txBox="1"/>
            <p:nvPr/>
          </p:nvSpPr>
          <p:spPr>
            <a:xfrm>
              <a:off x="4119488" y="1975298"/>
              <a:ext cx="960519" cy="1107996"/>
            </a:xfrm>
            <a:prstGeom prst="rect">
              <a:avLst/>
            </a:prstGeom>
            <a:noFill/>
            <a:effectLst/>
          </p:spPr>
          <p:txBody>
            <a:bodyPr wrap="none" rtlCol="0">
              <a:spAutoFit/>
            </a:bodyPr>
            <a:lstStyle/>
            <a:p>
              <a:r>
                <a:rPr lang="en-US" altLang="zh-CN" sz="6600" dirty="0" smtClean="0">
                  <a:solidFill>
                    <a:schemeClr val="bg1"/>
                  </a:solidFill>
                  <a:latin typeface="Times New Roman" pitchFamily="18" charset="0"/>
                  <a:ea typeface="方正姚体" panose="02010601030101010101" pitchFamily="2" charset="-122"/>
                  <a:cs typeface="Times New Roman" pitchFamily="18" charset="0"/>
                </a:rPr>
                <a:t>II.</a:t>
              </a:r>
              <a:endParaRPr lang="zh-CN" altLang="en-US" sz="6600" dirty="0" smtClean="0">
                <a:solidFill>
                  <a:schemeClr val="bg1"/>
                </a:solidFill>
                <a:latin typeface="Times New Roman" pitchFamily="18" charset="0"/>
                <a:ea typeface="方正姚体" panose="02010601030101010101" pitchFamily="2" charset="-122"/>
                <a:cs typeface="Times New Roman" pitchFamily="18" charset="0"/>
              </a:endParaRPr>
            </a:p>
          </p:txBody>
        </p:sp>
      </p:grpSp>
      <p:pic>
        <p:nvPicPr>
          <p:cNvPr id="8" name="图片 7"/>
          <p:cNvPicPr>
            <a:picLocks noChangeAspect="1"/>
          </p:cNvPicPr>
          <p:nvPr/>
        </p:nvPicPr>
        <p:blipFill>
          <a:blip r:embed="rId21"/>
          <a:stretch>
            <a:fillRect/>
          </a:stretch>
        </p:blipFill>
        <p:spPr>
          <a:xfrm>
            <a:off x="1144771" y="5788547"/>
            <a:ext cx="485419" cy="696471"/>
          </a:xfrm>
          <a:prstGeom prst="rect">
            <a:avLst/>
          </a:prstGeom>
        </p:spPr>
      </p:pic>
      <p:sp>
        <p:nvSpPr>
          <p:cNvPr id="59" name="文本框 58"/>
          <p:cNvSpPr txBox="1"/>
          <p:nvPr/>
        </p:nvSpPr>
        <p:spPr>
          <a:xfrm>
            <a:off x="6367343" y="2223914"/>
            <a:ext cx="4783872" cy="1754326"/>
          </a:xfrm>
          <a:prstGeom prst="rect">
            <a:avLst/>
          </a:prstGeom>
          <a:noFill/>
        </p:spPr>
        <p:txBody>
          <a:bodyPr wrap="square" rtlCol="0">
            <a:spAutoFit/>
          </a:bodyPr>
          <a:lstStyle/>
          <a:p>
            <a:pPr algn="ctr" defTabSz="1218804">
              <a:defRPr/>
            </a:pP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Luyện</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tập</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cảnh</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và</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bố</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cục</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bài</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3600" b="1" kern="0" dirty="0">
              <a:solidFill>
                <a:schemeClr val="bg1"/>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 xmlns:p14="http://schemas.microsoft.com/office/powerpoint/2010/main" val="4276829651"/>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4250"/>
                            </p:stCondLst>
                            <p:childTnLst>
                              <p:par>
                                <p:cTn id="59" presetID="42" presetClass="entr" presetSubtype="0"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16" presetClass="entr" presetSubtype="37"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outVertical)">
                                      <p:cBhvr>
                                        <p:cTn id="67" dur="500"/>
                                        <p:tgtEl>
                                          <p:spTgt spid="45"/>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625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750"/>
                            </p:stCondLst>
                            <p:childTnLst>
                              <p:par>
                                <p:cTn id="77" presetID="2" presetClass="entr" presetSubtype="3"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1000" fill="hold"/>
                                        <p:tgtEl>
                                          <p:spTgt spid="3"/>
                                        </p:tgtEl>
                                        <p:attrNameLst>
                                          <p:attrName>ppt_x</p:attrName>
                                        </p:attrNameLst>
                                      </p:cBhvr>
                                      <p:tavLst>
                                        <p:tav tm="0">
                                          <p:val>
                                            <p:strVal val="1+#ppt_w/2"/>
                                          </p:val>
                                        </p:tav>
                                        <p:tav tm="100000">
                                          <p:val>
                                            <p:strVal val="#ppt_x"/>
                                          </p:val>
                                        </p:tav>
                                      </p:tavLst>
                                    </p:anim>
                                    <p:anim calcmode="lin" valueType="num">
                                      <p:cBhvr additive="base">
                                        <p:cTn id="80" dur="1000" fill="hold"/>
                                        <p:tgtEl>
                                          <p:spTgt spid="3"/>
                                        </p:tgtEl>
                                        <p:attrNameLst>
                                          <p:attrName>ppt_y</p:attrName>
                                        </p:attrNameLst>
                                      </p:cBhvr>
                                      <p:tavLst>
                                        <p:tav tm="0">
                                          <p:val>
                                            <p:strVal val="0-#ppt_h/2"/>
                                          </p:val>
                                        </p:tav>
                                        <p:tav tm="100000">
                                          <p:val>
                                            <p:strVal val="#ppt_y"/>
                                          </p:val>
                                        </p:tav>
                                      </p:tavLst>
                                    </p:anim>
                                  </p:childTnLst>
                                </p:cTn>
                              </p:par>
                            </p:childTnLst>
                          </p:cTn>
                        </p:par>
                        <p:par>
                          <p:cTn id="81" fill="hold">
                            <p:stCondLst>
                              <p:cond delay="7750"/>
                            </p:stCondLst>
                            <p:childTnLst>
                              <p:par>
                                <p:cTn id="82" presetID="53" presetClass="entr" presetSubtype="16"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1000" fill="hold"/>
                                        <p:tgtEl>
                                          <p:spTgt spid="2"/>
                                        </p:tgtEl>
                                        <p:attrNameLst>
                                          <p:attrName>ppt_w</p:attrName>
                                        </p:attrNameLst>
                                      </p:cBhvr>
                                      <p:tavLst>
                                        <p:tav tm="0">
                                          <p:val>
                                            <p:fltVal val="0"/>
                                          </p:val>
                                        </p:tav>
                                        <p:tav tm="100000">
                                          <p:val>
                                            <p:strVal val="#ppt_w"/>
                                          </p:val>
                                        </p:tav>
                                      </p:tavLst>
                                    </p:anim>
                                    <p:anim calcmode="lin" valueType="num">
                                      <p:cBhvr>
                                        <p:cTn id="85" dur="1000" fill="hold"/>
                                        <p:tgtEl>
                                          <p:spTgt spid="2"/>
                                        </p:tgtEl>
                                        <p:attrNameLst>
                                          <p:attrName>ppt_h</p:attrName>
                                        </p:attrNameLst>
                                      </p:cBhvr>
                                      <p:tavLst>
                                        <p:tav tm="0">
                                          <p:val>
                                            <p:fltVal val="0"/>
                                          </p:val>
                                        </p:tav>
                                        <p:tav tm="100000">
                                          <p:val>
                                            <p:strVal val="#ppt_h"/>
                                          </p:val>
                                        </p:tav>
                                      </p:tavLst>
                                    </p:anim>
                                    <p:animEffect transition="in" filter="fade">
                                      <p:cBhvr>
                                        <p:cTn id="86" dur="1000"/>
                                        <p:tgtEl>
                                          <p:spTgt spid="2"/>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6" y="335051"/>
            <a:ext cx="3961341" cy="646331"/>
          </a:xfrm>
          <a:prstGeom prst="rect">
            <a:avLst/>
          </a:prstGeom>
          <a:noFill/>
        </p:spPr>
        <p:txBody>
          <a:bodyPr wrap="none" rtlCol="0">
            <a:spAutoFit/>
          </a:bodyPr>
          <a:lstStyle/>
          <a:p>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Cộng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hưởng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trí</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tuệ</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Shape 6891"/>
          <p:cNvSpPr/>
          <p:nvPr/>
        </p:nvSpPr>
        <p:spPr>
          <a:xfrm flipH="1">
            <a:off x="5638161" y="3735653"/>
            <a:ext cx="1019109" cy="921322"/>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sz="2400">
              <a:latin typeface="+mn-ea"/>
            </a:endParaRPr>
          </a:p>
        </p:txBody>
      </p:sp>
      <p:sp>
        <p:nvSpPr>
          <p:cNvPr id="16" name="Shape 6914"/>
          <p:cNvSpPr/>
          <p:nvPr/>
        </p:nvSpPr>
        <p:spPr>
          <a:xfrm>
            <a:off x="4848141" y="2842282"/>
            <a:ext cx="1292315" cy="1295270"/>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80AD31"/>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7" name="Shape 6915"/>
          <p:cNvSpPr/>
          <p:nvPr/>
        </p:nvSpPr>
        <p:spPr>
          <a:xfrm>
            <a:off x="6228075" y="2842282"/>
            <a:ext cx="1171861" cy="1437359"/>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FEBC30"/>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8" name="Shape 6916"/>
          <p:cNvSpPr/>
          <p:nvPr/>
        </p:nvSpPr>
        <p:spPr>
          <a:xfrm>
            <a:off x="4870441" y="4146356"/>
            <a:ext cx="1163457" cy="14260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FF6680"/>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9" name="Shape 6917"/>
          <p:cNvSpPr/>
          <p:nvPr/>
        </p:nvSpPr>
        <p:spPr>
          <a:xfrm>
            <a:off x="6081381" y="4278449"/>
            <a:ext cx="1300719" cy="1286004"/>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A883BD"/>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0" name="Shape 6929"/>
          <p:cNvSpPr/>
          <p:nvPr/>
        </p:nvSpPr>
        <p:spPr>
          <a:xfrm flipH="1">
            <a:off x="7669769" y="5437304"/>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1" name="Freeform 41"/>
          <p:cNvSpPr>
            <a:spLocks noEditPoints="1"/>
          </p:cNvSpPr>
          <p:nvPr/>
        </p:nvSpPr>
        <p:spPr bwMode="auto">
          <a:xfrm>
            <a:off x="5820569" y="3859273"/>
            <a:ext cx="631108" cy="63313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BFBFBF"/>
          </a:solidFill>
          <a:ln w="9525">
            <a:noFill/>
            <a:round/>
            <a:headEnd/>
            <a:tailE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Shape 6929"/>
          <p:cNvSpPr/>
          <p:nvPr/>
        </p:nvSpPr>
        <p:spPr>
          <a:xfrm>
            <a:off x="3803070" y="5392700"/>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5" name="文本框 24"/>
          <p:cNvSpPr txBox="1"/>
          <p:nvPr/>
        </p:nvSpPr>
        <p:spPr>
          <a:xfrm>
            <a:off x="122669" y="1841588"/>
            <a:ext cx="3791407" cy="2246769"/>
          </a:xfrm>
          <a:prstGeom prst="rect">
            <a:avLst/>
          </a:prstGeom>
          <a:noFill/>
          <a:effectLst/>
        </p:spPr>
        <p:txBody>
          <a:bodyPr wrap="square" rtlCol="0">
            <a:spAutoFit/>
          </a:bodyPr>
          <a:lstStyle/>
          <a:p>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C</a:t>
            </a:r>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hia</a:t>
            </a:r>
            <a:r>
              <a:rPr lang="en-US" altLang="zh-CN" sz="2800" b="1" dirty="0" smtClean="0">
                <a:solidFill>
                  <a:srgbClr val="00B05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bảng</a:t>
            </a:r>
            <a:r>
              <a:rPr lang="en-US" altLang="zh-CN" sz="2800" b="1" dirty="0" smtClean="0">
                <a:solidFill>
                  <a:srgbClr val="00B05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thành</a:t>
            </a:r>
            <a:r>
              <a:rPr lang="en-US" altLang="zh-CN" sz="2800" b="1" dirty="0" smtClean="0">
                <a:solidFill>
                  <a:srgbClr val="00B050"/>
                </a:solidFill>
                <a:latin typeface="Times New Roman" pitchFamily="18" charset="0"/>
                <a:ea typeface="微软雅黑" panose="020B0503020204020204" pitchFamily="34" charset="-122"/>
                <a:cs typeface="Times New Roman" pitchFamily="18" charset="0"/>
              </a:rPr>
              <a:t> 2 </a:t>
            </a:r>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cột</a:t>
            </a:r>
            <a:r>
              <a:rPr lang="en-US" altLang="zh-CN" sz="2800" b="1" dirty="0" smtClean="0">
                <a:solidFill>
                  <a:srgbClr val="00B050"/>
                </a:solidFill>
                <a:latin typeface="Times New Roman" pitchFamily="18" charset="0"/>
                <a:ea typeface="微软雅黑" panose="020B0503020204020204" pitchFamily="34" charset="-122"/>
                <a:cs typeface="Times New Roman" pitchFamily="18" charset="0"/>
              </a:rPr>
              <a:t>: </a:t>
            </a:r>
          </a:p>
          <a:p>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1.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Tả</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quang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cảnh</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lớp</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học</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trong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giờ</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viết</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TLV</a:t>
            </a:r>
          </a:p>
          <a:p>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2.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Tả</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quang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cảnh</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sân</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trường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trong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giờ</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ra</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chơi</a:t>
            </a:r>
            <a:endParaRPr lang="en-US" altLang="zh-CN" sz="44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26" name="文本框 25"/>
          <p:cNvSpPr txBox="1"/>
          <p:nvPr/>
        </p:nvSpPr>
        <p:spPr>
          <a:xfrm>
            <a:off x="412269" y="4614951"/>
            <a:ext cx="3167272" cy="1384995"/>
          </a:xfrm>
          <a:prstGeom prst="rect">
            <a:avLst/>
          </a:prstGeom>
          <a:noFill/>
          <a:effectLst/>
        </p:spPr>
        <p:txBody>
          <a:bodyPr wrap="square" rtlCol="0">
            <a:spAutoFit/>
          </a:bodyPr>
          <a:lstStyle/>
          <a:p>
            <a:pPr algn="ctr"/>
            <a:r>
              <a:rPr lang="zh-CN" altLang="en-US" sz="24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GV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chọn</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lọc</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và</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tổng</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kết</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thành</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1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dàn</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ý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chung</a:t>
            </a:r>
            <a:endParaRPr lang="en-US" altLang="zh-CN" sz="4000" b="1" dirty="0">
              <a:solidFill>
                <a:srgbClr val="FF6680"/>
              </a:solidFill>
              <a:latin typeface="Times New Roman" pitchFamily="18" charset="0"/>
              <a:ea typeface="微软雅黑" panose="020B0503020204020204" pitchFamily="34" charset="-122"/>
              <a:cs typeface="Times New Roman" pitchFamily="18" charset="0"/>
            </a:endParaRPr>
          </a:p>
        </p:txBody>
      </p:sp>
      <p:sp>
        <p:nvSpPr>
          <p:cNvPr id="27" name="文本框 26"/>
          <p:cNvSpPr txBox="1"/>
          <p:nvPr/>
        </p:nvSpPr>
        <p:spPr>
          <a:xfrm>
            <a:off x="8664496" y="2280236"/>
            <a:ext cx="3267308" cy="1384995"/>
          </a:xfrm>
          <a:prstGeom prst="rect">
            <a:avLst/>
          </a:prstGeom>
          <a:noFill/>
          <a:effectLst/>
        </p:spPr>
        <p:txBody>
          <a:bodyPr wrap="square" rtlCol="0">
            <a:spAutoFit/>
          </a:bodyPr>
          <a:lstStyle/>
          <a:p>
            <a:pPr algn="ct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HS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lần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lượt</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lên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viết</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ý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kiến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của</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mình</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vào</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2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cột</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của</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bảng</a:t>
            </a:r>
            <a:endParaRPr lang="en-US" altLang="zh-CN" sz="4400" b="1" dirty="0">
              <a:solidFill>
                <a:srgbClr val="FFC000"/>
              </a:solidFill>
              <a:latin typeface="Times New Roman" pitchFamily="18" charset="0"/>
              <a:ea typeface="微软雅黑" panose="020B0503020204020204" pitchFamily="34" charset="-122"/>
              <a:cs typeface="Times New Roman" pitchFamily="18" charset="0"/>
            </a:endParaRPr>
          </a:p>
        </p:txBody>
      </p:sp>
      <p:sp>
        <p:nvSpPr>
          <p:cNvPr id="28" name="文本框 27"/>
          <p:cNvSpPr txBox="1"/>
          <p:nvPr/>
        </p:nvSpPr>
        <p:spPr>
          <a:xfrm>
            <a:off x="8909825" y="4739337"/>
            <a:ext cx="2988528" cy="1384995"/>
          </a:xfrm>
          <a:prstGeom prst="rect">
            <a:avLst/>
          </a:prstGeom>
          <a:noFill/>
          <a:effectLst/>
        </p:spPr>
        <p:txBody>
          <a:bodyPr wrap="square" rtlCol="0">
            <a:spAutoFit/>
          </a:bodyPr>
          <a:lstStyle/>
          <a:p>
            <a:pPr algn="ctr"/>
            <a:r>
              <a:rPr lang="zh-CN" altLang="en-US" sz="24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HS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lựa</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chọn</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1 ý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mình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thích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và</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viết</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thành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đoạn</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văn</a:t>
            </a:r>
            <a:endParaRPr lang="en-US" altLang="zh-CN" sz="4000" b="1" dirty="0">
              <a:solidFill>
                <a:srgbClr val="A883BD"/>
              </a:solidFill>
              <a:latin typeface="Times New Roman" pitchFamily="18" charset="0"/>
              <a:ea typeface="微软雅黑" panose="020B0503020204020204" pitchFamily="34" charset="-122"/>
              <a:cs typeface="Times New Roman" pitchFamily="18" charset="0"/>
            </a:endParaRPr>
          </a:p>
        </p:txBody>
      </p:sp>
      <p:sp>
        <p:nvSpPr>
          <p:cNvPr id="30" name="Shape 6929"/>
          <p:cNvSpPr/>
          <p:nvPr/>
        </p:nvSpPr>
        <p:spPr>
          <a:xfrm flipH="1">
            <a:off x="7398423" y="3036076"/>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31" name="Shape 6929"/>
          <p:cNvSpPr/>
          <p:nvPr/>
        </p:nvSpPr>
        <p:spPr>
          <a:xfrm>
            <a:off x="3843959" y="3002622"/>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Tree>
    <p:extLst>
      <p:ext uri="{BB962C8B-B14F-4D97-AF65-F5344CB8AC3E}">
        <p14:creationId xmlns="" xmlns:p14="http://schemas.microsoft.com/office/powerpoint/2010/main" val="34518173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750" fill="hold"/>
                                        <p:tgtEl>
                                          <p:spTgt spid="16"/>
                                        </p:tgtEl>
                                        <p:attrNameLst>
                                          <p:attrName>ppt_x</p:attrName>
                                        </p:attrNameLst>
                                      </p:cBhvr>
                                      <p:tavLst>
                                        <p:tav tm="0">
                                          <p:val>
                                            <p:strVal val="0-#ppt_w/2"/>
                                          </p:val>
                                        </p:tav>
                                        <p:tav tm="100000">
                                          <p:val>
                                            <p:strVal val="#ppt_x"/>
                                          </p:val>
                                        </p:tav>
                                      </p:tavLst>
                                    </p:anim>
                                    <p:anim calcmode="lin" valueType="num">
                                      <p:cBhvr additive="base">
                                        <p:cTn id="14" dur="750" fill="hold"/>
                                        <p:tgtEl>
                                          <p:spTgt spid="16"/>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1+#ppt_w/2"/>
                                          </p:val>
                                        </p:tav>
                                        <p:tav tm="100000">
                                          <p:val>
                                            <p:strVal val="#ppt_x"/>
                                          </p:val>
                                        </p:tav>
                                      </p:tavLst>
                                    </p:anim>
                                    <p:anim calcmode="lin" valueType="num">
                                      <p:cBhvr additive="base">
                                        <p:cTn id="18" dur="750" fill="hold"/>
                                        <p:tgtEl>
                                          <p:spTgt spid="17"/>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1+#ppt_w/2"/>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0-#ppt_w/2"/>
                                          </p:val>
                                        </p:tav>
                                        <p:tav tm="100000">
                                          <p:val>
                                            <p:strVal val="#ppt_x"/>
                                          </p:val>
                                        </p:tav>
                                      </p:tavLst>
                                    </p:anim>
                                    <p:anim calcmode="lin" valueType="num">
                                      <p:cBhvr additive="base">
                                        <p:cTn id="26"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strVal val="#ppt_w*0.70"/>
                                          </p:val>
                                        </p:tav>
                                        <p:tav tm="100000">
                                          <p:val>
                                            <p:strVal val="#ppt_w"/>
                                          </p:val>
                                        </p:tav>
                                      </p:tavLst>
                                    </p:anim>
                                    <p:anim calcmode="lin" valueType="num">
                                      <p:cBhvr>
                                        <p:cTn id="32" dur="1000" fill="hold"/>
                                        <p:tgtEl>
                                          <p:spTgt spid="31"/>
                                        </p:tgtEl>
                                        <p:attrNameLst>
                                          <p:attrName>ppt_h</p:attrName>
                                        </p:attrNameLst>
                                      </p:cBhvr>
                                      <p:tavLst>
                                        <p:tav tm="0">
                                          <p:val>
                                            <p:strVal val="#ppt_h"/>
                                          </p:val>
                                        </p:tav>
                                        <p:tav tm="100000">
                                          <p:val>
                                            <p:strVal val="#ppt_h"/>
                                          </p:val>
                                        </p:tav>
                                      </p:tavLst>
                                    </p:anim>
                                    <p:animEffect transition="in" filter="fade">
                                      <p:cBhvr>
                                        <p:cTn id="33" dur="1000"/>
                                        <p:tgtEl>
                                          <p:spTgt spid="31"/>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strVal val="#ppt_w*0.70"/>
                                          </p:val>
                                        </p:tav>
                                        <p:tav tm="100000">
                                          <p:val>
                                            <p:strVal val="#ppt_w"/>
                                          </p:val>
                                        </p:tav>
                                      </p:tavLst>
                                    </p:anim>
                                    <p:anim calcmode="lin" valueType="num">
                                      <p:cBhvr>
                                        <p:cTn id="37" dur="1000" fill="hold"/>
                                        <p:tgtEl>
                                          <p:spTgt spid="25"/>
                                        </p:tgtEl>
                                        <p:attrNameLst>
                                          <p:attrName>ppt_h</p:attrName>
                                        </p:attrNameLst>
                                      </p:cBhvr>
                                      <p:tavLst>
                                        <p:tav tm="0">
                                          <p:val>
                                            <p:strVal val="#ppt_h"/>
                                          </p:val>
                                        </p:tav>
                                        <p:tav tm="100000">
                                          <p:val>
                                            <p:strVal val="#ppt_h"/>
                                          </p:val>
                                        </p:tav>
                                      </p:tavLst>
                                    </p:anim>
                                    <p:animEffect transition="in" filter="fade">
                                      <p:cBhvr>
                                        <p:cTn id="38" dur="1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strVal val="#ppt_w*0.70"/>
                                          </p:val>
                                        </p:tav>
                                        <p:tav tm="100000">
                                          <p:val>
                                            <p:strVal val="#ppt_w"/>
                                          </p:val>
                                        </p:tav>
                                      </p:tavLst>
                                    </p:anim>
                                    <p:anim calcmode="lin" valueType="num">
                                      <p:cBhvr>
                                        <p:cTn id="44" dur="1000" fill="hold"/>
                                        <p:tgtEl>
                                          <p:spTgt spid="30"/>
                                        </p:tgtEl>
                                        <p:attrNameLst>
                                          <p:attrName>ppt_h</p:attrName>
                                        </p:attrNameLst>
                                      </p:cBhvr>
                                      <p:tavLst>
                                        <p:tav tm="0">
                                          <p:val>
                                            <p:strVal val="#ppt_h"/>
                                          </p:val>
                                        </p:tav>
                                        <p:tav tm="100000">
                                          <p:val>
                                            <p:strVal val="#ppt_h"/>
                                          </p:val>
                                        </p:tav>
                                      </p:tavLst>
                                    </p:anim>
                                    <p:animEffect transition="in" filter="fade">
                                      <p:cBhvr>
                                        <p:cTn id="45" dur="1000"/>
                                        <p:tgtEl>
                                          <p:spTgt spid="30"/>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1000" fill="hold"/>
                                        <p:tgtEl>
                                          <p:spTgt spid="27"/>
                                        </p:tgtEl>
                                        <p:attrNameLst>
                                          <p:attrName>ppt_w</p:attrName>
                                        </p:attrNameLst>
                                      </p:cBhvr>
                                      <p:tavLst>
                                        <p:tav tm="0">
                                          <p:val>
                                            <p:strVal val="#ppt_w*0.70"/>
                                          </p:val>
                                        </p:tav>
                                        <p:tav tm="100000">
                                          <p:val>
                                            <p:strVal val="#ppt_w"/>
                                          </p:val>
                                        </p:tav>
                                      </p:tavLst>
                                    </p:anim>
                                    <p:anim calcmode="lin" valueType="num">
                                      <p:cBhvr>
                                        <p:cTn id="49" dur="1000" fill="hold"/>
                                        <p:tgtEl>
                                          <p:spTgt spid="27"/>
                                        </p:tgtEl>
                                        <p:attrNameLst>
                                          <p:attrName>ppt_h</p:attrName>
                                        </p:attrNameLst>
                                      </p:cBhvr>
                                      <p:tavLst>
                                        <p:tav tm="0">
                                          <p:val>
                                            <p:strVal val="#ppt_h"/>
                                          </p:val>
                                        </p:tav>
                                        <p:tav tm="100000">
                                          <p:val>
                                            <p:strVal val="#ppt_h"/>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0.70"/>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1000" fill="hold"/>
                                        <p:tgtEl>
                                          <p:spTgt spid="26"/>
                                        </p:tgtEl>
                                        <p:attrNameLst>
                                          <p:attrName>ppt_w</p:attrName>
                                        </p:attrNameLst>
                                      </p:cBhvr>
                                      <p:tavLst>
                                        <p:tav tm="0">
                                          <p:val>
                                            <p:strVal val="#ppt_w*0.70"/>
                                          </p:val>
                                        </p:tav>
                                        <p:tav tm="100000">
                                          <p:val>
                                            <p:strVal val="#ppt_w"/>
                                          </p:val>
                                        </p:tav>
                                      </p:tavLst>
                                    </p:anim>
                                    <p:anim calcmode="lin" valueType="num">
                                      <p:cBhvr>
                                        <p:cTn id="61" dur="1000" fill="hold"/>
                                        <p:tgtEl>
                                          <p:spTgt spid="26"/>
                                        </p:tgtEl>
                                        <p:attrNameLst>
                                          <p:attrName>ppt_h</p:attrName>
                                        </p:attrNameLst>
                                      </p:cBhvr>
                                      <p:tavLst>
                                        <p:tav tm="0">
                                          <p:val>
                                            <p:strVal val="#ppt_h"/>
                                          </p:val>
                                        </p:tav>
                                        <p:tav tm="100000">
                                          <p:val>
                                            <p:strVal val="#ppt_h"/>
                                          </p:val>
                                        </p:tav>
                                      </p:tavLst>
                                    </p:anim>
                                    <p:animEffect transition="in" filter="fade">
                                      <p:cBhvr>
                                        <p:cTn id="62" dur="1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0.70"/>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strVal val="#ppt_w*0.70"/>
                                          </p:val>
                                        </p:tav>
                                        <p:tav tm="100000">
                                          <p:val>
                                            <p:strVal val="#ppt_w"/>
                                          </p:val>
                                        </p:tav>
                                      </p:tavLst>
                                    </p:anim>
                                    <p:anim calcmode="lin" valueType="num">
                                      <p:cBhvr>
                                        <p:cTn id="73" dur="1000" fill="hold"/>
                                        <p:tgtEl>
                                          <p:spTgt spid="28"/>
                                        </p:tgtEl>
                                        <p:attrNameLst>
                                          <p:attrName>ppt_h</p:attrName>
                                        </p:attrNameLst>
                                      </p:cBhvr>
                                      <p:tavLst>
                                        <p:tav tm="0">
                                          <p:val>
                                            <p:strVal val="#ppt_h"/>
                                          </p:val>
                                        </p:tav>
                                        <p:tav tm="100000">
                                          <p:val>
                                            <p:strVal val="#ppt_h"/>
                                          </p:val>
                                        </p:tav>
                                      </p:tavLst>
                                    </p:anim>
                                    <p:animEffect transition="in" filter="fade">
                                      <p:cBhvr>
                                        <p:cTn id="7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4" grpId="0" animBg="1"/>
      <p:bldP spid="25" grpId="0"/>
      <p:bldP spid="26" grpId="0"/>
      <p:bldP spid="27" grpId="0"/>
      <p:bldP spid="28" grpId="0"/>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66907"/>
            <a:ext cx="5139530" cy="1338146"/>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4262221" y="379656"/>
            <a:ext cx="3557384" cy="646331"/>
          </a:xfrm>
          <a:prstGeom prst="rect">
            <a:avLst/>
          </a:prstGeom>
          <a:noFill/>
        </p:spPr>
        <p:txBody>
          <a:bodyPr wrap="none" rtlCol="0">
            <a:spAutoFit/>
          </a:bodyPr>
          <a:lstStyle/>
          <a:p>
            <a:pPr algn="ct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Bài</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tập</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vận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dụng</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Freeform 60"/>
          <p:cNvSpPr>
            <a:spLocks noEditPoints="1"/>
          </p:cNvSpPr>
          <p:nvPr/>
        </p:nvSpPr>
        <p:spPr bwMode="auto">
          <a:xfrm rot="898892">
            <a:off x="209402" y="4458612"/>
            <a:ext cx="1826997" cy="1860318"/>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80AD31"/>
          </a:solidFill>
          <a:ln w="44450">
            <a:noFill/>
          </a:ln>
          <a:effectLst>
            <a:outerShdw blurRad="76200" dist="12700" dir="2700000" sy="-23000" kx="-8004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8" name="TextBox 67"/>
          <p:cNvSpPr txBox="1"/>
          <p:nvPr/>
        </p:nvSpPr>
        <p:spPr>
          <a:xfrm>
            <a:off x="367983" y="1460817"/>
            <a:ext cx="11675327"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9" name="TextBox 68"/>
          <p:cNvSpPr txBox="1"/>
          <p:nvPr/>
        </p:nvSpPr>
        <p:spPr>
          <a:xfrm>
            <a:off x="977581" y="2672583"/>
            <a:ext cx="10129031" cy="461665"/>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a/ </a:t>
            </a:r>
            <a:r>
              <a:rPr lang="en-US" sz="2400" dirty="0" err="1" smtClean="0">
                <a:solidFill>
                  <a:srgbClr val="A883BD"/>
                </a:solidFill>
                <a:latin typeface="Times New Roman" pitchFamily="18" charset="0"/>
                <a:cs typeface="Times New Roman" pitchFamily="18" charset="0"/>
              </a:rPr>
              <a:t>Liệt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kê</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tất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cả</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các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từ</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vựng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em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nghĩ</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tới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khi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đọc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nội</a:t>
            </a:r>
            <a:r>
              <a:rPr lang="en-US" sz="2400" dirty="0" smtClean="0">
                <a:solidFill>
                  <a:srgbClr val="A883BD"/>
                </a:solidFill>
                <a:latin typeface="Times New Roman" pitchFamily="18" charset="0"/>
                <a:cs typeface="Times New Roman" pitchFamily="18" charset="0"/>
              </a:rPr>
              <a:t> dung </a:t>
            </a:r>
            <a:r>
              <a:rPr lang="en-US" sz="2400" dirty="0" err="1" smtClean="0">
                <a:solidFill>
                  <a:srgbClr val="A883BD"/>
                </a:solidFill>
                <a:latin typeface="Times New Roman" pitchFamily="18" charset="0"/>
                <a:cs typeface="Times New Roman" pitchFamily="18" charset="0"/>
              </a:rPr>
              <a:t>trên</a:t>
            </a:r>
            <a:endParaRPr lang="en-US" sz="2400" dirty="0">
              <a:solidFill>
                <a:srgbClr val="A883BD"/>
              </a:solidFill>
              <a:latin typeface="Times New Roman" pitchFamily="18" charset="0"/>
              <a:cs typeface="Times New Roman" pitchFamily="18" charset="0"/>
            </a:endParaRPr>
          </a:p>
        </p:txBody>
      </p:sp>
      <p:sp>
        <p:nvSpPr>
          <p:cNvPr id="70" name="TextBox 69"/>
          <p:cNvSpPr txBox="1"/>
          <p:nvPr/>
        </p:nvSpPr>
        <p:spPr>
          <a:xfrm>
            <a:off x="1769335" y="3326788"/>
            <a:ext cx="9872538" cy="830997"/>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b/ </a:t>
            </a:r>
            <a:r>
              <a:rPr lang="en-US" sz="2400" dirty="0" err="1" smtClean="0">
                <a:solidFill>
                  <a:srgbClr val="A883BD"/>
                </a:solidFill>
                <a:latin typeface="Times New Roman" pitchFamily="18" charset="0"/>
                <a:cs typeface="Times New Roman" pitchFamily="18" charset="0"/>
              </a:rPr>
              <a:t>Tổng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hợp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sắp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xếp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những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từ</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vừa</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nghĩ</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tới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thành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sơ</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đồ</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bao</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gồm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các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yếu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tố</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âm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hình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ảnh</a:t>
            </a:r>
            <a:r>
              <a:rPr lang="en-US" sz="2400" dirty="0" smtClean="0">
                <a:solidFill>
                  <a:srgbClr val="A883BD"/>
                </a:solidFill>
                <a:latin typeface="Times New Roman" pitchFamily="18" charset="0"/>
                <a:cs typeface="Times New Roman" pitchFamily="18" charset="0"/>
              </a:rPr>
              <a:t>, con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endParaRPr lang="en-US" sz="2400" dirty="0">
              <a:solidFill>
                <a:srgbClr val="A883BD"/>
              </a:solidFill>
              <a:latin typeface="Times New Roman" pitchFamily="18" charset="0"/>
              <a:cs typeface="Times New Roman" pitchFamily="18" charset="0"/>
            </a:endParaRPr>
          </a:p>
        </p:txBody>
      </p:sp>
      <p:sp>
        <p:nvSpPr>
          <p:cNvPr id="71" name="TextBox 70"/>
          <p:cNvSpPr txBox="1"/>
          <p:nvPr/>
        </p:nvSpPr>
        <p:spPr>
          <a:xfrm>
            <a:off x="2698596" y="4360135"/>
            <a:ext cx="8854067" cy="1200329"/>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c/ </a:t>
            </a:r>
            <a:r>
              <a:rPr lang="en-US" sz="2400" dirty="0" err="1" smtClean="0">
                <a:solidFill>
                  <a:srgbClr val="A883BD"/>
                </a:solidFill>
                <a:latin typeface="Times New Roman" pitchFamily="18" charset="0"/>
                <a:cs typeface="Times New Roman" pitchFamily="18" charset="0"/>
              </a:rPr>
              <a:t>Nêu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nhận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xét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về</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những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hình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ảnh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hoạt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động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tiêu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biểu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em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quan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át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được</a:t>
            </a:r>
            <a:r>
              <a:rPr lang="en-US" sz="2400" dirty="0" smtClean="0">
                <a:solidFill>
                  <a:srgbClr val="A883BD"/>
                </a:solidFill>
                <a:latin typeface="Times New Roman" pitchFamily="18" charset="0"/>
                <a:cs typeface="Times New Roman" pitchFamily="18" charset="0"/>
              </a:rPr>
              <a:t> (VD: </a:t>
            </a:r>
            <a:r>
              <a:rPr lang="en-US" sz="2400" dirty="0" err="1" smtClean="0">
                <a:solidFill>
                  <a:srgbClr val="A883BD"/>
                </a:solidFill>
                <a:latin typeface="Times New Roman" pitchFamily="18" charset="0"/>
                <a:cs typeface="Times New Roman" pitchFamily="18" charset="0"/>
              </a:rPr>
              <a:t>xe</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cộ</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âm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còi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xe</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tiếng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gương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mặt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thái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độ</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giao</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thông</a:t>
            </a:r>
            <a:r>
              <a:rPr lang="en-US" sz="2400" dirty="0" smtClean="0">
                <a:solidFill>
                  <a:srgbClr val="A883BD"/>
                </a:solidFill>
                <a:latin typeface="Times New Roman" pitchFamily="18" charset="0"/>
                <a:cs typeface="Times New Roman" pitchFamily="18" charset="0"/>
              </a:rPr>
              <a:t>…)</a:t>
            </a:r>
            <a:endParaRPr lang="en-US" sz="2400" dirty="0">
              <a:solidFill>
                <a:srgbClr val="A883BD"/>
              </a:solidFill>
              <a:latin typeface="Times New Roman" pitchFamily="18" charset="0"/>
              <a:cs typeface="Times New Roman" pitchFamily="18" charset="0"/>
            </a:endParaRPr>
          </a:p>
        </p:txBody>
      </p:sp>
      <p:sp>
        <p:nvSpPr>
          <p:cNvPr id="72" name="TextBox 71"/>
          <p:cNvSpPr txBox="1"/>
          <p:nvPr/>
        </p:nvSpPr>
        <p:spPr>
          <a:xfrm>
            <a:off x="3337934" y="5746879"/>
            <a:ext cx="8158974" cy="830997"/>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d/ </a:t>
            </a:r>
            <a:r>
              <a:rPr lang="en-US" sz="2400" dirty="0" err="1" smtClean="0">
                <a:solidFill>
                  <a:srgbClr val="A883BD"/>
                </a:solidFill>
                <a:latin typeface="Times New Roman" pitchFamily="18" charset="0"/>
                <a:cs typeface="Times New Roman" pitchFamily="18" charset="0"/>
              </a:rPr>
              <a:t>Viết</a:t>
            </a:r>
            <a:r>
              <a:rPr lang="en-US" sz="2400" dirty="0" smtClean="0">
                <a:solidFill>
                  <a:srgbClr val="A883BD"/>
                </a:solidFill>
                <a:latin typeface="Times New Roman" pitchFamily="18" charset="0"/>
                <a:cs typeface="Times New Roman" pitchFamily="18" charset="0"/>
              </a:rPr>
              <a:t> 1 </a:t>
            </a:r>
            <a:r>
              <a:rPr lang="en-US" sz="2400" dirty="0" err="1" smtClean="0">
                <a:solidFill>
                  <a:srgbClr val="A883BD"/>
                </a:solidFill>
                <a:latin typeface="Times New Roman" pitchFamily="18" charset="0"/>
                <a:cs typeface="Times New Roman" pitchFamily="18" charset="0"/>
              </a:rPr>
              <a:t>đoạn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văn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ngắn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có</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sử</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dụng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biện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pháp</a:t>
            </a:r>
            <a:r>
              <a:rPr lang="en-US" sz="2400" dirty="0" smtClean="0">
                <a:solidFill>
                  <a:srgbClr val="A883BD"/>
                </a:solidFill>
                <a:latin typeface="Times New Roman" pitchFamily="18" charset="0"/>
                <a:cs typeface="Times New Roman" pitchFamily="18" charset="0"/>
              </a:rPr>
              <a:t> so </a:t>
            </a:r>
            <a:r>
              <a:rPr lang="en-US" sz="2400" dirty="0" err="1" smtClean="0">
                <a:solidFill>
                  <a:srgbClr val="A883BD"/>
                </a:solidFill>
                <a:latin typeface="Times New Roman" pitchFamily="18" charset="0"/>
                <a:cs typeface="Times New Roman" pitchFamily="18" charset="0"/>
              </a:rPr>
              <a:t>sánh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miêu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tả</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lại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cảnh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trên</a:t>
            </a:r>
            <a:r>
              <a:rPr lang="en-US" sz="2400" dirty="0" smtClean="0">
                <a:solidFill>
                  <a:srgbClr val="A883BD"/>
                </a:solidFill>
                <a:latin typeface="Times New Roman" pitchFamily="18" charset="0"/>
                <a:cs typeface="Times New Roman" pitchFamily="18" charset="0"/>
              </a:rPr>
              <a:t>.</a:t>
            </a:r>
            <a:endParaRPr lang="en-US" sz="2400" dirty="0">
              <a:solidFill>
                <a:srgbClr val="A883BD"/>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003358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dissolve">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dissolv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dissolve">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dissolve">
                                      <p:cBhvr>
                                        <p:cTn id="3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8" grpId="0"/>
      <p:bldP spid="69" grpId="0"/>
      <p:bldP spid="70" grpId="0"/>
      <p:bldP spid="71"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1"/>
            <a:ext cx="5139530" cy="1393902"/>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961139" y="335051"/>
            <a:ext cx="3776996" cy="646331"/>
          </a:xfrm>
          <a:prstGeom prst="rect">
            <a:avLst/>
          </a:prstGeom>
          <a:noFill/>
        </p:spPr>
        <p:txBody>
          <a:bodyPr wrap="none" rtlCol="0">
            <a:spAutoFit/>
          </a:bodyPr>
          <a:lstStyle/>
          <a:p>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Hướng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dẫn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tự</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học</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1004608" y="2398703"/>
            <a:ext cx="4276725" cy="0"/>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04609" y="4770428"/>
            <a:ext cx="3848100" cy="82694"/>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7081559" y="3383084"/>
            <a:ext cx="3848100" cy="82694"/>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6395758" y="5819701"/>
            <a:ext cx="4705349" cy="141352"/>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264448" y="3383084"/>
            <a:ext cx="1339007" cy="3092320"/>
            <a:chOff x="4412365" y="3032256"/>
            <a:chExt cx="1339007" cy="3092320"/>
          </a:xfrm>
        </p:grpSpPr>
        <p:sp>
          <p:nvSpPr>
            <p:cNvPr id="20" name="任意多边形 19"/>
            <p:cNvSpPr>
              <a:spLocks/>
            </p:cNvSpPr>
            <p:nvPr/>
          </p:nvSpPr>
          <p:spPr bwMode="auto">
            <a:xfrm>
              <a:off x="4412365" y="3032256"/>
              <a:ext cx="1339007" cy="3092320"/>
            </a:xfrm>
            <a:custGeom>
              <a:avLst/>
              <a:gdLst>
                <a:gd name="connsiteX0" fmla="*/ 1703388 w 1703388"/>
                <a:gd name="connsiteY0" fmla="*/ 3200399 h 3933826"/>
                <a:gd name="connsiteX1" fmla="*/ 854076 w 1703388"/>
                <a:gd name="connsiteY1" fmla="*/ 3933826 h 3933826"/>
                <a:gd name="connsiteX2" fmla="*/ 0 w 1703388"/>
                <a:gd name="connsiteY2" fmla="*/ 3200399 h 3933826"/>
                <a:gd name="connsiteX3" fmla="*/ 420688 w 1703388"/>
                <a:gd name="connsiteY3" fmla="*/ 3200399 h 3933826"/>
                <a:gd name="connsiteX4" fmla="*/ 420688 w 1703388"/>
                <a:gd name="connsiteY4" fmla="*/ 679450 h 3933826"/>
                <a:gd name="connsiteX5" fmla="*/ 1285876 w 1703388"/>
                <a:gd name="connsiteY5" fmla="*/ 0 h 3933826"/>
                <a:gd name="connsiteX6" fmla="*/ 1285876 w 1703388"/>
                <a:gd name="connsiteY6" fmla="*/ 3200399 h 39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88" h="3933826">
                  <a:moveTo>
                    <a:pt x="1703388" y="3200399"/>
                  </a:moveTo>
                  <a:lnTo>
                    <a:pt x="854076" y="3933826"/>
                  </a:lnTo>
                  <a:lnTo>
                    <a:pt x="0" y="3200399"/>
                  </a:lnTo>
                  <a:lnTo>
                    <a:pt x="420688" y="3200399"/>
                  </a:lnTo>
                  <a:lnTo>
                    <a:pt x="420688" y="679450"/>
                  </a:lnTo>
                  <a:lnTo>
                    <a:pt x="1285876" y="0"/>
                  </a:lnTo>
                  <a:lnTo>
                    <a:pt x="1285876" y="3200399"/>
                  </a:ln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nvSpPr>
          <p:spPr>
            <a:xfrm>
              <a:off x="4716801" y="5225064"/>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03</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22" name="Freeform 14"/>
            <p:cNvSpPr>
              <a:spLocks noChangeAspect="1" noEditPoints="1"/>
            </p:cNvSpPr>
            <p:nvPr/>
          </p:nvSpPr>
          <p:spPr bwMode="auto">
            <a:xfrm>
              <a:off x="4871284" y="3832629"/>
              <a:ext cx="350534" cy="349122"/>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23" name="组合 22"/>
          <p:cNvGrpSpPr/>
          <p:nvPr/>
        </p:nvGrpSpPr>
        <p:grpSpPr>
          <a:xfrm>
            <a:off x="4944558" y="2019121"/>
            <a:ext cx="1336511" cy="2834001"/>
            <a:chOff x="5092475" y="1668293"/>
            <a:chExt cx="1336511" cy="2834001"/>
          </a:xfrm>
        </p:grpSpPr>
        <p:sp>
          <p:nvSpPr>
            <p:cNvPr id="24" name="任意多边形 23"/>
            <p:cNvSpPr>
              <a:spLocks/>
            </p:cNvSpPr>
            <p:nvPr/>
          </p:nvSpPr>
          <p:spPr bwMode="auto">
            <a:xfrm>
              <a:off x="5092475" y="1668293"/>
              <a:ext cx="1336511" cy="2834001"/>
            </a:xfrm>
            <a:custGeom>
              <a:avLst/>
              <a:gdLst>
                <a:gd name="connsiteX0" fmla="*/ 1700213 w 1700213"/>
                <a:gd name="connsiteY0" fmla="*/ 731838 h 3605212"/>
                <a:gd name="connsiteX1" fmla="*/ 1282701 w 1700213"/>
                <a:gd name="connsiteY1" fmla="*/ 731838 h 3605212"/>
                <a:gd name="connsiteX2" fmla="*/ 1282701 w 1700213"/>
                <a:gd name="connsiteY2" fmla="*/ 3605212 h 3605212"/>
                <a:gd name="connsiteX3" fmla="*/ 420688 w 1700213"/>
                <a:gd name="connsiteY3" fmla="*/ 2925762 h 3605212"/>
                <a:gd name="connsiteX4" fmla="*/ 420688 w 1700213"/>
                <a:gd name="connsiteY4" fmla="*/ 1735137 h 3605212"/>
                <a:gd name="connsiteX5" fmla="*/ 417513 w 1700213"/>
                <a:gd name="connsiteY5" fmla="*/ 1735137 h 3605212"/>
                <a:gd name="connsiteX6" fmla="*/ 417513 w 1700213"/>
                <a:gd name="connsiteY6" fmla="*/ 731838 h 3605212"/>
                <a:gd name="connsiteX7" fmla="*/ 417513 w 1700213"/>
                <a:gd name="connsiteY7" fmla="*/ 731838 h 3605212"/>
                <a:gd name="connsiteX8" fmla="*/ 0 w 1700213"/>
                <a:gd name="connsiteY8" fmla="*/ 731838 h 3605212"/>
                <a:gd name="connsiteX9" fmla="*/ 849313 w 1700213"/>
                <a:gd name="connsiteY9" fmla="*/ 0 h 36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0213" h="3605212">
                  <a:moveTo>
                    <a:pt x="1700213" y="731838"/>
                  </a:moveTo>
                  <a:lnTo>
                    <a:pt x="1282701" y="731838"/>
                  </a:lnTo>
                  <a:lnTo>
                    <a:pt x="1282701" y="3605212"/>
                  </a:lnTo>
                  <a:lnTo>
                    <a:pt x="420688" y="2925762"/>
                  </a:lnTo>
                  <a:lnTo>
                    <a:pt x="420688" y="1735137"/>
                  </a:lnTo>
                  <a:lnTo>
                    <a:pt x="417513" y="1735137"/>
                  </a:lnTo>
                  <a:lnTo>
                    <a:pt x="417513" y="731838"/>
                  </a:lnTo>
                  <a:lnTo>
                    <a:pt x="417513" y="731838"/>
                  </a:lnTo>
                  <a:lnTo>
                    <a:pt x="0" y="731838"/>
                  </a:lnTo>
                  <a:lnTo>
                    <a:pt x="849313" y="0"/>
                  </a:ln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矩形 24"/>
            <p:cNvSpPr/>
            <p:nvPr/>
          </p:nvSpPr>
          <p:spPr>
            <a:xfrm>
              <a:off x="5372172" y="2033337"/>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01</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26" name="Freeform 26"/>
            <p:cNvSpPr>
              <a:spLocks noEditPoints="1"/>
            </p:cNvSpPr>
            <p:nvPr/>
          </p:nvSpPr>
          <p:spPr bwMode="auto">
            <a:xfrm>
              <a:off x="5620454" y="3510380"/>
              <a:ext cx="296775" cy="31180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27" name="组合 26"/>
          <p:cNvGrpSpPr/>
          <p:nvPr/>
        </p:nvGrpSpPr>
        <p:grpSpPr>
          <a:xfrm>
            <a:off x="6293548" y="1658474"/>
            <a:ext cx="1340254" cy="3537823"/>
            <a:chOff x="6441465" y="1307646"/>
            <a:chExt cx="1340254" cy="3537823"/>
          </a:xfrm>
        </p:grpSpPr>
        <p:sp>
          <p:nvSpPr>
            <p:cNvPr id="28" name="任意多边形 27"/>
            <p:cNvSpPr>
              <a:spLocks/>
            </p:cNvSpPr>
            <p:nvPr/>
          </p:nvSpPr>
          <p:spPr bwMode="auto">
            <a:xfrm>
              <a:off x="6441465" y="1307646"/>
              <a:ext cx="1340254" cy="3537823"/>
            </a:xfrm>
            <a:custGeom>
              <a:avLst/>
              <a:gdLst>
                <a:gd name="connsiteX0" fmla="*/ 1704975 w 1704975"/>
                <a:gd name="connsiteY0" fmla="*/ 731838 h 4500563"/>
                <a:gd name="connsiteX1" fmla="*/ 1282701 w 1704975"/>
                <a:gd name="connsiteY1" fmla="*/ 731838 h 4500563"/>
                <a:gd name="connsiteX2" fmla="*/ 1282701 w 1704975"/>
                <a:gd name="connsiteY2" fmla="*/ 3816350 h 4500563"/>
                <a:gd name="connsiteX3" fmla="*/ 422276 w 1704975"/>
                <a:gd name="connsiteY3" fmla="*/ 4500563 h 4500563"/>
                <a:gd name="connsiteX4" fmla="*/ 422276 w 1704975"/>
                <a:gd name="connsiteY4" fmla="*/ 731838 h 4500563"/>
                <a:gd name="connsiteX5" fmla="*/ 422275 w 1704975"/>
                <a:gd name="connsiteY5" fmla="*/ 731838 h 4500563"/>
                <a:gd name="connsiteX6" fmla="*/ 0 w 1704975"/>
                <a:gd name="connsiteY6" fmla="*/ 731838 h 4500563"/>
                <a:gd name="connsiteX7" fmla="*/ 850900 w 1704975"/>
                <a:gd name="connsiteY7" fmla="*/ 0 h 450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4500563">
                  <a:moveTo>
                    <a:pt x="1704975" y="731838"/>
                  </a:moveTo>
                  <a:lnTo>
                    <a:pt x="1282701" y="731838"/>
                  </a:lnTo>
                  <a:lnTo>
                    <a:pt x="1282701" y="3816350"/>
                  </a:lnTo>
                  <a:lnTo>
                    <a:pt x="422276" y="4500563"/>
                  </a:lnTo>
                  <a:lnTo>
                    <a:pt x="422276" y="731838"/>
                  </a:lnTo>
                  <a:lnTo>
                    <a:pt x="422275" y="731838"/>
                  </a:lnTo>
                  <a:lnTo>
                    <a:pt x="0" y="731838"/>
                  </a:lnTo>
                  <a:lnTo>
                    <a:pt x="850900" y="0"/>
                  </a:ln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矩形 28"/>
            <p:cNvSpPr/>
            <p:nvPr/>
          </p:nvSpPr>
          <p:spPr>
            <a:xfrm>
              <a:off x="6736758" y="1556394"/>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02</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30" name="Freeform 33"/>
            <p:cNvSpPr>
              <a:spLocks noEditPoints="1"/>
            </p:cNvSpPr>
            <p:nvPr/>
          </p:nvSpPr>
          <p:spPr bwMode="auto">
            <a:xfrm>
              <a:off x="6983863" y="3972519"/>
              <a:ext cx="347256" cy="32613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31" name="组合 30"/>
          <p:cNvGrpSpPr/>
          <p:nvPr/>
        </p:nvGrpSpPr>
        <p:grpSpPr>
          <a:xfrm>
            <a:off x="5620925" y="3296979"/>
            <a:ext cx="1340254" cy="2752888"/>
            <a:chOff x="5768842" y="2946151"/>
            <a:chExt cx="1340254" cy="2752888"/>
          </a:xfrm>
        </p:grpSpPr>
        <p:sp>
          <p:nvSpPr>
            <p:cNvPr id="44" name="任意多边形 43"/>
            <p:cNvSpPr>
              <a:spLocks/>
            </p:cNvSpPr>
            <p:nvPr/>
          </p:nvSpPr>
          <p:spPr bwMode="auto">
            <a:xfrm>
              <a:off x="5768842" y="2946151"/>
              <a:ext cx="1340254" cy="2752888"/>
            </a:xfrm>
            <a:custGeom>
              <a:avLst/>
              <a:gdLst>
                <a:gd name="connsiteX0" fmla="*/ 1704975 w 1704975"/>
                <a:gd name="connsiteY0" fmla="*/ 2768600 h 3502025"/>
                <a:gd name="connsiteX1" fmla="*/ 854075 w 1704975"/>
                <a:gd name="connsiteY1" fmla="*/ 3502025 h 3502025"/>
                <a:gd name="connsiteX2" fmla="*/ 0 w 1704975"/>
                <a:gd name="connsiteY2" fmla="*/ 2768600 h 3502025"/>
                <a:gd name="connsiteX3" fmla="*/ 422275 w 1704975"/>
                <a:gd name="connsiteY3" fmla="*/ 2768600 h 3502025"/>
                <a:gd name="connsiteX4" fmla="*/ 422276 w 1704975"/>
                <a:gd name="connsiteY4" fmla="*/ 2768600 h 3502025"/>
                <a:gd name="connsiteX5" fmla="*/ 422276 w 1704975"/>
                <a:gd name="connsiteY5" fmla="*/ 0 h 3502025"/>
                <a:gd name="connsiteX6" fmla="*/ 1282701 w 1704975"/>
                <a:gd name="connsiteY6" fmla="*/ 684213 h 3502025"/>
                <a:gd name="connsiteX7" fmla="*/ 1282701 w 1704975"/>
                <a:gd name="connsiteY7" fmla="*/ 2768600 h 350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3502025">
                  <a:moveTo>
                    <a:pt x="1704975" y="2768600"/>
                  </a:moveTo>
                  <a:lnTo>
                    <a:pt x="854075" y="3502025"/>
                  </a:lnTo>
                  <a:lnTo>
                    <a:pt x="0" y="2768600"/>
                  </a:lnTo>
                  <a:lnTo>
                    <a:pt x="422275" y="2768600"/>
                  </a:lnTo>
                  <a:lnTo>
                    <a:pt x="422276" y="2768600"/>
                  </a:lnTo>
                  <a:lnTo>
                    <a:pt x="422276" y="0"/>
                  </a:lnTo>
                  <a:lnTo>
                    <a:pt x="1282701" y="684213"/>
                  </a:lnTo>
                  <a:lnTo>
                    <a:pt x="1282701" y="2768600"/>
                  </a:ln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矩形 44"/>
            <p:cNvSpPr/>
            <p:nvPr/>
          </p:nvSpPr>
          <p:spPr>
            <a:xfrm>
              <a:off x="6074735" y="4839056"/>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04</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46" name="Freeform 22"/>
            <p:cNvSpPr>
              <a:spLocks noChangeAspect="1" noEditPoints="1"/>
            </p:cNvSpPr>
            <p:nvPr/>
          </p:nvSpPr>
          <p:spPr bwMode="auto">
            <a:xfrm>
              <a:off x="6282131" y="3510380"/>
              <a:ext cx="318667" cy="374225"/>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文本框 46"/>
          <p:cNvSpPr txBox="1"/>
          <p:nvPr/>
        </p:nvSpPr>
        <p:spPr>
          <a:xfrm>
            <a:off x="1273754" y="2431861"/>
            <a:ext cx="3239990" cy="1077218"/>
          </a:xfrm>
          <a:prstGeom prst="rect">
            <a:avLst/>
          </a:prstGeom>
          <a:noFill/>
          <a:effectLst/>
        </p:spPr>
        <p:txBody>
          <a:bodyPr wrap="none" rtlCol="0">
            <a:spAutoFit/>
          </a:bodyPr>
          <a:lstStyle/>
          <a:p>
            <a:pPr algn="ct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Học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thuộc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ghi</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nhớ</a:t>
            </a:r>
            <a:endParaRPr lang="en-US" altLang="zh-CN" sz="3200" dirty="0" smtClean="0">
              <a:solidFill>
                <a:srgbClr val="004C80"/>
              </a:solidFill>
              <a:latin typeface="Times New Roman" pitchFamily="18" charset="0"/>
              <a:ea typeface="微软雅黑" panose="020B0503020204020204" pitchFamily="34" charset="-122"/>
              <a:cs typeface="Times New Roman" pitchFamily="18" charset="0"/>
            </a:endParaRPr>
          </a:p>
          <a:p>
            <a:pPr algn="ct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sgk</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tr</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47)</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8" name="文本框 47"/>
          <p:cNvSpPr txBox="1"/>
          <p:nvPr/>
        </p:nvSpPr>
        <p:spPr>
          <a:xfrm>
            <a:off x="735980" y="4892595"/>
            <a:ext cx="3691054" cy="1077218"/>
          </a:xfrm>
          <a:prstGeom prst="rect">
            <a:avLst/>
          </a:prstGeom>
          <a:noFill/>
          <a:effectLst/>
        </p:spPr>
        <p:txBody>
          <a:bodyPr wrap="square" rtlCol="0">
            <a:spAutoFit/>
          </a:bodyPr>
          <a:lstStyle/>
          <a:p>
            <a:pPr algn="ctr"/>
            <a:r>
              <a:rPr lang="zh-CN" altLang="en-US"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Tìm</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đọc</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những</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đoạn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văn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tả</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cảnh</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hay</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9" name="文本框 48"/>
          <p:cNvSpPr txBox="1"/>
          <p:nvPr/>
        </p:nvSpPr>
        <p:spPr>
          <a:xfrm>
            <a:off x="7848897" y="2251577"/>
            <a:ext cx="3536503" cy="1569660"/>
          </a:xfrm>
          <a:prstGeom prst="rect">
            <a:avLst/>
          </a:prstGeom>
          <a:noFill/>
          <a:effectLst/>
        </p:spPr>
        <p:txBody>
          <a:bodyPr wrap="square" rtlCol="0">
            <a:spAutoFit/>
          </a:bodyPr>
          <a:lstStyle/>
          <a:p>
            <a:pPr algn="ctr"/>
            <a:r>
              <a:rPr lang="zh-CN" altLang="en-US"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Làm</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BTVN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Bài</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3 (SGK –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tr</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47 + 48)</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a:p>
            <a:pPr algn="ct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50" name="文本框 49"/>
          <p:cNvSpPr txBox="1"/>
          <p:nvPr/>
        </p:nvSpPr>
        <p:spPr>
          <a:xfrm>
            <a:off x="7302481" y="5147201"/>
            <a:ext cx="3776996" cy="584775"/>
          </a:xfrm>
          <a:prstGeom prst="rect">
            <a:avLst/>
          </a:prstGeom>
          <a:noFill/>
          <a:effectLst/>
        </p:spPr>
        <p:txBody>
          <a:bodyPr wrap="none" rtlCol="0">
            <a:spAutoFit/>
          </a:bodyPr>
          <a:lstStyle/>
          <a:p>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Chuẩn</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bị</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bài</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viết</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số</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5</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 xmlns:p14="http://schemas.microsoft.com/office/powerpoint/2010/main" val="418510028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175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47"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Kết quả hình ảnh cho cảnh đảo phú quốc buổi sáng&quot;"/>
          <p:cNvPicPr>
            <a:picLocks noChangeAspect="1" noChangeArrowheads="1"/>
          </p:cNvPicPr>
          <p:nvPr/>
        </p:nvPicPr>
        <p:blipFill>
          <a:blip r:embed="rId2"/>
          <a:srcRect/>
          <a:stretch>
            <a:fillRect/>
          </a:stretch>
        </p:blipFill>
        <p:spPr bwMode="auto">
          <a:xfrm>
            <a:off x="-1" y="0"/>
            <a:ext cx="12192001" cy="686737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5" name="图片 14"/>
          <p:cNvPicPr>
            <a:picLocks noChangeAspect="1"/>
          </p:cNvPicPr>
          <p:nvPr/>
        </p:nvPicPr>
        <p:blipFill>
          <a:blip r:embed="rId8"/>
          <a:stretch>
            <a:fillRect/>
          </a:stretch>
        </p:blipFill>
        <p:spPr>
          <a:xfrm>
            <a:off x="10032605" y="1815921"/>
            <a:ext cx="1048307" cy="1483454"/>
          </a:xfrm>
          <a:prstGeom prst="rect">
            <a:avLst/>
          </a:prstGeom>
        </p:spPr>
      </p:pic>
      <p:pic>
        <p:nvPicPr>
          <p:cNvPr id="17" name="图片 16"/>
          <p:cNvPicPr>
            <a:picLocks noChangeAspect="1"/>
          </p:cNvPicPr>
          <p:nvPr/>
        </p:nvPicPr>
        <p:blipFill>
          <a:blip r:embed="rId9"/>
          <a:stretch>
            <a:fillRect/>
          </a:stretch>
        </p:blipFill>
        <p:spPr>
          <a:xfrm>
            <a:off x="4500467" y="1639613"/>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pic>
        <p:nvPicPr>
          <p:cNvPr id="10" name="图片 9"/>
          <p:cNvPicPr>
            <a:picLocks noChangeAspect="1"/>
          </p:cNvPicPr>
          <p:nvPr/>
        </p:nvPicPr>
        <p:blipFill>
          <a:blip r:embed="rId13"/>
          <a:stretch>
            <a:fillRect/>
          </a:stretch>
        </p:blipFill>
        <p:spPr>
          <a:xfrm>
            <a:off x="5410216" y="5518558"/>
            <a:ext cx="358788" cy="780892"/>
          </a:xfrm>
          <a:prstGeom prst="rect">
            <a:avLst/>
          </a:prstGeom>
        </p:spPr>
      </p:pic>
      <p:pic>
        <p:nvPicPr>
          <p:cNvPr id="9" name="图片 8"/>
          <p:cNvPicPr>
            <a:picLocks noChangeAspect="1"/>
          </p:cNvPicPr>
          <p:nvPr/>
        </p:nvPicPr>
        <p:blipFill>
          <a:blip r:embed="rId14"/>
          <a:stretch>
            <a:fillRect/>
          </a:stretch>
        </p:blipFill>
        <p:spPr>
          <a:xfrm>
            <a:off x="5734443" y="5486400"/>
            <a:ext cx="400998" cy="865311"/>
          </a:xfrm>
          <a:prstGeom prst="rect">
            <a:avLst/>
          </a:prstGeom>
        </p:spPr>
      </p:pic>
      <p:pic>
        <p:nvPicPr>
          <p:cNvPr id="12" name="图片 11"/>
          <p:cNvPicPr>
            <a:picLocks noChangeAspect="1"/>
          </p:cNvPicPr>
          <p:nvPr/>
        </p:nvPicPr>
        <p:blipFill>
          <a:blip r:embed="rId15"/>
          <a:stretch>
            <a:fillRect/>
          </a:stretch>
        </p:blipFill>
        <p:spPr>
          <a:xfrm>
            <a:off x="6582679" y="5613436"/>
            <a:ext cx="527629" cy="801996"/>
          </a:xfrm>
          <a:prstGeom prst="rect">
            <a:avLst/>
          </a:prstGeom>
        </p:spPr>
      </p:pic>
      <p:pic>
        <p:nvPicPr>
          <p:cNvPr id="8" name="图片 7"/>
          <p:cNvPicPr>
            <a:picLocks noChangeAspect="1"/>
          </p:cNvPicPr>
          <p:nvPr/>
        </p:nvPicPr>
        <p:blipFill>
          <a:blip r:embed="rId16"/>
          <a:stretch>
            <a:fillRect/>
          </a:stretch>
        </p:blipFill>
        <p:spPr>
          <a:xfrm>
            <a:off x="1144771" y="5788547"/>
            <a:ext cx="485419" cy="696471"/>
          </a:xfrm>
          <a:prstGeom prst="rect">
            <a:avLst/>
          </a:prstGeom>
        </p:spPr>
      </p:pic>
      <p:pic>
        <p:nvPicPr>
          <p:cNvPr id="6" name="图片 5"/>
          <p:cNvPicPr>
            <a:picLocks noChangeAspect="1"/>
          </p:cNvPicPr>
          <p:nvPr/>
        </p:nvPicPr>
        <p:blipFill>
          <a:blip r:embed="rId17"/>
          <a:stretch>
            <a:fillRect/>
          </a:stretch>
        </p:blipFill>
        <p:spPr>
          <a:xfrm>
            <a:off x="489889" y="1306542"/>
            <a:ext cx="4056353" cy="4707892"/>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015154" y="790906"/>
            <a:ext cx="5186213" cy="2554545"/>
          </a:xfrm>
          <a:prstGeom prst="rect">
            <a:avLst/>
          </a:prstGeom>
          <a:noFill/>
        </p:spPr>
        <p:txBody>
          <a:bodyPr wrap="square" rtlCol="0">
            <a:spAutoFit/>
          </a:bodyPr>
          <a:lstStyle/>
          <a:p>
            <a:pPr algn="ct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Tạm</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biệt</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các</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em</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a:t>
            </a:r>
            <a:endParaRPr lang="zh-CN" altLang="en-US" sz="8000" b="1" i="1" dirty="0">
              <a:solidFill>
                <a:srgbClr val="000033"/>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 xmlns:p14="http://schemas.microsoft.com/office/powerpoint/2010/main" val="37414063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28"/>
                                        </p:tgtEl>
                                        <p:attrNameLst>
                                          <p:attrName>style.visibility</p:attrName>
                                        </p:attrNameLst>
                                      </p:cBhvr>
                                      <p:to>
                                        <p:strVal val="visible"/>
                                      </p:to>
                                    </p:set>
                                    <p:set>
                                      <p:cBhvr>
                                        <p:cTn id="69" dur="341" fill="hold">
                                          <p:stCondLst>
                                            <p:cond delay="0"/>
                                          </p:stCondLst>
                                        </p:cTn>
                                        <p:tgtEl>
                                          <p:spTgt spid="28"/>
                                        </p:tgtEl>
                                        <p:attrNameLst>
                                          <p:attrName>style.rotation</p:attrName>
                                        </p:attrNameLst>
                                      </p:cBhvr>
                                      <p:to>
                                        <p:strVal val="-45.0"/>
                                      </p:to>
                                    </p:set>
                                    <p:anim calcmode="lin" valueType="num">
                                      <p:cBhvr>
                                        <p:cTn id="70" dur="341" fill="hold">
                                          <p:stCondLst>
                                            <p:cond delay="341"/>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71" dur="341"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72" dur="117" decel="50000" autoRev="1" fill="hold">
                                          <p:stCondLst>
                                            <p:cond delay="341"/>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73" dur="102" fill="hold">
                                          <p:stCondLst>
                                            <p:cond delay="648"/>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Kết quả hình ảnh cho bầu trời trong xanh&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6564" name="Picture 4" descr="Kết quả hình ảnh cho cánh đồng hoa lavender&quot;"/>
          <p:cNvPicPr>
            <a:picLocks noChangeAspect="1" noChangeArrowheads="1"/>
          </p:cNvPicPr>
          <p:nvPr/>
        </p:nvPicPr>
        <p:blipFill>
          <a:blip r:embed="rId2"/>
          <a:srcRect b="10604"/>
          <a:stretch>
            <a:fillRect/>
          </a:stretch>
        </p:blipFill>
        <p:spPr bwMode="auto">
          <a:xfrm>
            <a:off x="-1" y="0"/>
            <a:ext cx="12192001" cy="68580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b83b89f-7cfe-40e2-85a8-19bea388ec16.jpg_wh1200.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Kết quả hình ảnh cho cảnh cắm trạ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Kết quả hình ảnh cho cảnh cắm trạ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tugo27-9-815x459.jpg"/>
          <p:cNvPicPr>
            <a:picLocks noChangeAspect="1"/>
          </p:cNvPicPr>
          <p:nvPr/>
        </p:nvPicPr>
        <p:blipFill>
          <a:blip r:embed="rId2"/>
          <a:stretch>
            <a:fillRect/>
          </a:stretch>
        </p:blipFill>
        <p:spPr>
          <a:xfrm>
            <a:off x="0" y="0"/>
            <a:ext cx="12177059" cy="68580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descr="Kết quả hình ảnh cho cảnh lặn ngắm san hô&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an-ngam-san-ho-cu-lao-cau.jpg"/>
          <p:cNvPicPr>
            <a:picLocks noChangeAspect="1"/>
          </p:cNvPicPr>
          <p:nvPr/>
        </p:nvPicPr>
        <p:blipFill>
          <a:blip r:embed="rId2"/>
          <a:stretch>
            <a:fillRect/>
          </a:stretch>
        </p:blipFill>
        <p:spPr>
          <a:xfrm>
            <a:off x="-1" y="0"/>
            <a:ext cx="12192001" cy="6857999"/>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stretch>
            <a:fillRect/>
          </a:stretch>
        </p:blipFill>
        <p:spPr>
          <a:xfrm>
            <a:off x="404616" y="325260"/>
            <a:ext cx="11188006" cy="3592968"/>
          </a:xfrm>
          <a:prstGeom prst="rect">
            <a:avLst/>
          </a:prstGeom>
        </p:spPr>
      </p:pic>
      <p:pic>
        <p:nvPicPr>
          <p:cNvPr id="4" name="图片 3"/>
          <p:cNvPicPr>
            <a:picLocks noChangeAspect="1"/>
          </p:cNvPicPr>
          <p:nvPr/>
        </p:nvPicPr>
        <p:blipFill>
          <a:blip r:embed="rId5"/>
          <a:stretch>
            <a:fillRect/>
          </a:stretch>
        </p:blipFill>
        <p:spPr>
          <a:xfrm>
            <a:off x="0" y="5486400"/>
            <a:ext cx="12163928" cy="1371600"/>
          </a:xfrm>
          <a:prstGeom prst="rect">
            <a:avLst/>
          </a:prstGeom>
        </p:spPr>
      </p:pic>
      <p:pic>
        <p:nvPicPr>
          <p:cNvPr id="5" name="图片 4"/>
          <p:cNvPicPr>
            <a:picLocks noChangeAspect="1"/>
          </p:cNvPicPr>
          <p:nvPr/>
        </p:nvPicPr>
        <p:blipFill>
          <a:blip r:embed="rId6"/>
          <a:stretch>
            <a:fillRect/>
          </a:stretch>
        </p:blipFill>
        <p:spPr>
          <a:xfrm>
            <a:off x="0" y="4125971"/>
            <a:ext cx="12163928" cy="1888463"/>
          </a:xfrm>
          <a:prstGeom prst="rect">
            <a:avLst/>
          </a:prstGeom>
        </p:spPr>
      </p:pic>
      <p:pic>
        <p:nvPicPr>
          <p:cNvPr id="11" name="图片 10"/>
          <p:cNvPicPr>
            <a:picLocks noChangeAspect="1"/>
          </p:cNvPicPr>
          <p:nvPr/>
        </p:nvPicPr>
        <p:blipFill>
          <a:blip r:embed="rId7"/>
          <a:stretch>
            <a:fillRect/>
          </a:stretch>
        </p:blipFill>
        <p:spPr>
          <a:xfrm>
            <a:off x="5437129" y="6136783"/>
            <a:ext cx="663750" cy="247500"/>
          </a:xfrm>
          <a:prstGeom prst="rect">
            <a:avLst/>
          </a:prstGeom>
        </p:spPr>
      </p:pic>
      <p:pic>
        <p:nvPicPr>
          <p:cNvPr id="13" name="图片 12"/>
          <p:cNvPicPr>
            <a:picLocks noChangeAspect="1"/>
          </p:cNvPicPr>
          <p:nvPr/>
        </p:nvPicPr>
        <p:blipFill>
          <a:blip r:embed="rId8"/>
          <a:stretch>
            <a:fillRect/>
          </a:stretch>
        </p:blipFill>
        <p:spPr>
          <a:xfrm>
            <a:off x="6638369" y="6278717"/>
            <a:ext cx="416250" cy="157500"/>
          </a:xfrm>
          <a:prstGeom prst="rect">
            <a:avLst/>
          </a:prstGeom>
        </p:spPr>
      </p:pic>
      <p:pic>
        <p:nvPicPr>
          <p:cNvPr id="15" name="图片 14"/>
          <p:cNvPicPr>
            <a:picLocks noChangeAspect="1"/>
          </p:cNvPicPr>
          <p:nvPr/>
        </p:nvPicPr>
        <p:blipFill>
          <a:blip r:embed="rId9"/>
          <a:stretch>
            <a:fillRect/>
          </a:stretch>
        </p:blipFill>
        <p:spPr>
          <a:xfrm>
            <a:off x="10238285" y="1835555"/>
            <a:ext cx="1048307" cy="1483454"/>
          </a:xfrm>
          <a:prstGeom prst="rect">
            <a:avLst/>
          </a:prstGeom>
        </p:spPr>
      </p:pic>
      <p:pic>
        <p:nvPicPr>
          <p:cNvPr id="17" name="图片 16"/>
          <p:cNvPicPr>
            <a:picLocks noChangeAspect="1"/>
          </p:cNvPicPr>
          <p:nvPr/>
        </p:nvPicPr>
        <p:blipFill>
          <a:blip r:embed="rId10"/>
          <a:stretch>
            <a:fillRect/>
          </a:stretch>
        </p:blipFill>
        <p:spPr>
          <a:xfrm>
            <a:off x="4500467" y="1639613"/>
            <a:ext cx="540000" cy="371250"/>
          </a:xfrm>
          <a:prstGeom prst="rect">
            <a:avLst/>
          </a:prstGeom>
        </p:spPr>
      </p:pic>
      <p:pic>
        <p:nvPicPr>
          <p:cNvPr id="18" name="图片 17"/>
          <p:cNvPicPr>
            <a:picLocks noChangeAspect="1"/>
          </p:cNvPicPr>
          <p:nvPr/>
        </p:nvPicPr>
        <p:blipFill>
          <a:blip r:embed="rId11"/>
          <a:stretch>
            <a:fillRect/>
          </a:stretch>
        </p:blipFill>
        <p:spPr>
          <a:xfrm>
            <a:off x="592427" y="253170"/>
            <a:ext cx="795054" cy="419612"/>
          </a:xfrm>
          <a:prstGeom prst="rect">
            <a:avLst/>
          </a:prstGeom>
        </p:spPr>
      </p:pic>
      <p:pic>
        <p:nvPicPr>
          <p:cNvPr id="19" name="图片 18"/>
          <p:cNvPicPr>
            <a:picLocks noChangeAspect="1"/>
          </p:cNvPicPr>
          <p:nvPr/>
        </p:nvPicPr>
        <p:blipFill>
          <a:blip r:embed="rId12"/>
          <a:stretch>
            <a:fillRect/>
          </a:stretch>
        </p:blipFill>
        <p:spPr>
          <a:xfrm>
            <a:off x="10739068" y="117517"/>
            <a:ext cx="1289800" cy="954787"/>
          </a:xfrm>
          <a:prstGeom prst="rect">
            <a:avLst/>
          </a:prstGeom>
        </p:spPr>
      </p:pic>
      <p:pic>
        <p:nvPicPr>
          <p:cNvPr id="21" name="图片 20"/>
          <p:cNvPicPr>
            <a:picLocks noChangeAspect="1"/>
          </p:cNvPicPr>
          <p:nvPr/>
        </p:nvPicPr>
        <p:blipFill>
          <a:blip r:embed="rId13"/>
          <a:stretch>
            <a:fillRect/>
          </a:stretch>
        </p:blipFill>
        <p:spPr>
          <a:xfrm>
            <a:off x="1277256" y="5987792"/>
            <a:ext cx="2674144" cy="657577"/>
          </a:xfrm>
          <a:prstGeom prst="rect">
            <a:avLst/>
          </a:prstGeom>
        </p:spPr>
      </p:pic>
      <p:pic>
        <p:nvPicPr>
          <p:cNvPr id="10" name="图片 9"/>
          <p:cNvPicPr>
            <a:picLocks noChangeAspect="1"/>
          </p:cNvPicPr>
          <p:nvPr/>
        </p:nvPicPr>
        <p:blipFill>
          <a:blip r:embed="rId14"/>
          <a:stretch>
            <a:fillRect/>
          </a:stretch>
        </p:blipFill>
        <p:spPr>
          <a:xfrm>
            <a:off x="5410216" y="5518558"/>
            <a:ext cx="358788" cy="780892"/>
          </a:xfrm>
          <a:prstGeom prst="rect">
            <a:avLst/>
          </a:prstGeom>
        </p:spPr>
      </p:pic>
      <p:pic>
        <p:nvPicPr>
          <p:cNvPr id="9" name="图片 8"/>
          <p:cNvPicPr>
            <a:picLocks noChangeAspect="1"/>
          </p:cNvPicPr>
          <p:nvPr/>
        </p:nvPicPr>
        <p:blipFill>
          <a:blip r:embed="rId15"/>
          <a:stretch>
            <a:fillRect/>
          </a:stretch>
        </p:blipFill>
        <p:spPr>
          <a:xfrm>
            <a:off x="5734443" y="5486400"/>
            <a:ext cx="400998" cy="865311"/>
          </a:xfrm>
          <a:prstGeom prst="rect">
            <a:avLst/>
          </a:prstGeom>
        </p:spPr>
      </p:pic>
      <p:pic>
        <p:nvPicPr>
          <p:cNvPr id="12" name="图片 11"/>
          <p:cNvPicPr>
            <a:picLocks noChangeAspect="1"/>
          </p:cNvPicPr>
          <p:nvPr/>
        </p:nvPicPr>
        <p:blipFill>
          <a:blip r:embed="rId16"/>
          <a:stretch>
            <a:fillRect/>
          </a:stretch>
        </p:blipFill>
        <p:spPr>
          <a:xfrm>
            <a:off x="6582679" y="5613436"/>
            <a:ext cx="527629" cy="801996"/>
          </a:xfrm>
          <a:prstGeom prst="rect">
            <a:avLst/>
          </a:prstGeom>
        </p:spPr>
      </p:pic>
      <p:pic>
        <p:nvPicPr>
          <p:cNvPr id="8" name="图片 7"/>
          <p:cNvPicPr>
            <a:picLocks noChangeAspect="1"/>
          </p:cNvPicPr>
          <p:nvPr/>
        </p:nvPicPr>
        <p:blipFill>
          <a:blip r:embed="rId17"/>
          <a:stretch>
            <a:fillRect/>
          </a:stretch>
        </p:blipFill>
        <p:spPr>
          <a:xfrm>
            <a:off x="1144771" y="5788547"/>
            <a:ext cx="485419" cy="696471"/>
          </a:xfrm>
          <a:prstGeom prst="rect">
            <a:avLst/>
          </a:prstGeom>
        </p:spPr>
      </p:pic>
      <p:pic>
        <p:nvPicPr>
          <p:cNvPr id="6" name="图片 5"/>
          <p:cNvPicPr>
            <a:picLocks noChangeAspect="1"/>
          </p:cNvPicPr>
          <p:nvPr/>
        </p:nvPicPr>
        <p:blipFill>
          <a:blip r:embed="rId18"/>
          <a:stretch>
            <a:fillRect/>
          </a:stretch>
        </p:blipFill>
        <p:spPr>
          <a:xfrm>
            <a:off x="489889" y="1306542"/>
            <a:ext cx="4056353" cy="4707892"/>
          </a:xfrm>
          <a:prstGeom prst="rect">
            <a:avLst/>
          </a:prstGeom>
        </p:spPr>
      </p:pic>
      <p:sp>
        <p:nvSpPr>
          <p:cNvPr id="22" name="文本框 21"/>
          <p:cNvSpPr txBox="1"/>
          <p:nvPr/>
        </p:nvSpPr>
        <p:spPr>
          <a:xfrm>
            <a:off x="4933114" y="1001185"/>
            <a:ext cx="5186213" cy="2123658"/>
          </a:xfrm>
          <a:prstGeom prst="rect">
            <a:avLst/>
          </a:prstGeom>
          <a:noFill/>
        </p:spPr>
        <p:txBody>
          <a:bodyPr wrap="square" rtlCol="0">
            <a:spAutoFit/>
          </a:bodyPr>
          <a:lstStyle/>
          <a:p>
            <a:pPr algn="ct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Phương</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pháp</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tả</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cảnh</a:t>
            </a:r>
            <a:endParaRPr lang="zh-CN" altLang="en-US" sz="6600" b="1" dirty="0">
              <a:solidFill>
                <a:srgbClr val="000033"/>
              </a:solidFill>
              <a:latin typeface="Times New Roman" pitchFamily="18" charset="0"/>
              <a:ea typeface="幼圆" panose="02010509060101010101" pitchFamily="49" charset="-122"/>
              <a:cs typeface="Times New Roman" pitchFamily="18" charset="0"/>
            </a:endParaRPr>
          </a:p>
        </p:txBody>
      </p:sp>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Lenka-The Show">
            <a:hlinkClick r:id="" action="ppaction://media"/>
          </p:cNvPr>
          <p:cNvPicPr>
            <a:picLocks noChangeAspect="1"/>
          </p:cNvPicPr>
          <p:nvPr>
            <a:videoFile r:link="rId1"/>
            <p:extLst>
              <p:ext uri="{DAA4B4D4-6D71-4841-9C94-3DE7FCFB9230}">
                <p14:media xmlns="" xmlns:p14="http://schemas.microsoft.com/office/powerpoint/2010/main" r:embed="rId19"/>
              </p:ext>
            </p:extLst>
          </p:nvPr>
        </p:nvPicPr>
        <p:blipFill>
          <a:blip r:embed="rId20" cstate="print"/>
          <a:stretch>
            <a:fillRect/>
          </a:stretch>
        </p:blipFill>
        <p:spPr>
          <a:xfrm>
            <a:off x="6846493" y="-898861"/>
            <a:ext cx="609600" cy="609600"/>
          </a:xfrm>
          <a:prstGeom prst="rect">
            <a:avLst/>
          </a:prstGeom>
        </p:spPr>
      </p:pic>
    </p:spTree>
    <p:extLst>
      <p:ext uri="{BB962C8B-B14F-4D97-AF65-F5344CB8AC3E}">
        <p14:creationId xmlns="" xmlns:p14="http://schemas.microsoft.com/office/powerpoint/2010/main" val="24515897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75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10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125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425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5750"/>
                            </p:stCondLst>
                            <p:childTnLst>
                              <p:par>
                                <p:cTn id="69" presetID="38" presetClass="entr" presetSubtype="0" accel="50000" fill="hold" grpId="0" nodeType="afterEffect">
                                  <p:stCondLst>
                                    <p:cond delay="0"/>
                                  </p:stCondLst>
                                  <p:iterate type="lt">
                                    <p:tmPct val="50000"/>
                                  </p:iterate>
                                  <p:childTnLst>
                                    <p:set>
                                      <p:cBhvr>
                                        <p:cTn id="70" dur="1" fill="hold">
                                          <p:stCondLst>
                                            <p:cond delay="0"/>
                                          </p:stCondLst>
                                        </p:cTn>
                                        <p:tgtEl>
                                          <p:spTgt spid="22"/>
                                        </p:tgtEl>
                                        <p:attrNameLst>
                                          <p:attrName>style.visibility</p:attrName>
                                        </p:attrNameLst>
                                      </p:cBhvr>
                                      <p:to>
                                        <p:strVal val="visible"/>
                                      </p:to>
                                    </p:set>
                                    <p:set>
                                      <p:cBhvr>
                                        <p:cTn id="71" dur="341" fill="hold">
                                          <p:stCondLst>
                                            <p:cond delay="0"/>
                                          </p:stCondLst>
                                        </p:cTn>
                                        <p:tgtEl>
                                          <p:spTgt spid="22"/>
                                        </p:tgtEl>
                                        <p:attrNameLst>
                                          <p:attrName>style.rotation</p:attrName>
                                        </p:attrNameLst>
                                      </p:cBhvr>
                                      <p:to>
                                        <p:strVal val="-45.0"/>
                                      </p:to>
                                    </p:set>
                                    <p:anim calcmode="lin" valueType="num">
                                      <p:cBhvr>
                                        <p:cTn id="72" dur="341" fill="hold">
                                          <p:stCondLst>
                                            <p:cond delay="341"/>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73" dur="341"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74" dur="117" decel="50000" autoRev="1" fill="hold">
                                          <p:stCondLst>
                                            <p:cond delay="341"/>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75" dur="102" fill="hold">
                                          <p:stCondLst>
                                            <p:cond delay="648"/>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6" repeatCount="indefinite" fill="hold" display="0">
                  <p:stCondLst>
                    <p:cond delay="indefinite"/>
                  </p:stCondLst>
                  <p:endCondLst>
                    <p:cond evt="onStopAudio" delay="0">
                      <p:tgtEl>
                        <p:sldTgt/>
                      </p:tgtEl>
                    </p:cond>
                  </p:endCondLst>
                </p:cTn>
                <p:tgtEl>
                  <p:spTgt spid="2"/>
                </p:tgtEl>
              </p:cMediaNode>
            </p:video>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pic>
        <p:nvPicPr>
          <p:cNvPr id="8" name="图片 7"/>
          <p:cNvPicPr>
            <a:picLocks noChangeAspect="1"/>
          </p:cNvPicPr>
          <p:nvPr/>
        </p:nvPicPr>
        <p:blipFill>
          <a:blip r:embed="rId15"/>
          <a:stretch>
            <a:fillRect/>
          </a:stretch>
        </p:blipFill>
        <p:spPr>
          <a:xfrm>
            <a:off x="1144771" y="5788547"/>
            <a:ext cx="485419" cy="696471"/>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16"/>
          <a:stretch>
            <a:fillRect/>
          </a:stretch>
        </p:blipFill>
        <p:spPr>
          <a:xfrm>
            <a:off x="5896013" y="1141389"/>
            <a:ext cx="440845" cy="623837"/>
          </a:xfrm>
          <a:prstGeom prst="rect">
            <a:avLst/>
          </a:prstGeom>
        </p:spPr>
      </p:pic>
      <p:grpSp>
        <p:nvGrpSpPr>
          <p:cNvPr id="29" name="组合 28"/>
          <p:cNvGrpSpPr/>
          <p:nvPr/>
        </p:nvGrpSpPr>
        <p:grpSpPr>
          <a:xfrm>
            <a:off x="6662848" y="942936"/>
            <a:ext cx="4008869" cy="1120039"/>
            <a:chOff x="7553738" y="2050704"/>
            <a:chExt cx="4008869" cy="1120039"/>
          </a:xfrm>
        </p:grpSpPr>
        <p:sp>
          <p:nvSpPr>
            <p:cNvPr id="30" name="圆角矩形 29"/>
            <p:cNvSpPr/>
            <p:nvPr/>
          </p:nvSpPr>
          <p:spPr>
            <a:xfrm>
              <a:off x="7553738" y="2050704"/>
              <a:ext cx="4008869" cy="1120039"/>
            </a:xfrm>
            <a:prstGeom prst="roundRect">
              <a:avLst>
                <a:gd name="adj" fmla="val 29488"/>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7746992" y="2143096"/>
              <a:ext cx="3202300" cy="954107"/>
            </a:xfrm>
            <a:prstGeom prst="rect">
              <a:avLst/>
            </a:prstGeom>
            <a:noFill/>
          </p:spPr>
          <p:txBody>
            <a:bodyPr wrap="square" rtlCol="0">
              <a:spAutoFit/>
            </a:bodyPr>
            <a:lstStyle/>
            <a:p>
              <a:pPr algn="ctr" defTabSz="1218804">
                <a:defRPr/>
              </a:pP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I.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2800" b="1" kern="0" dirty="0">
                <a:solidFill>
                  <a:schemeClr val="bg1"/>
                </a:solidFill>
                <a:latin typeface="Times New Roman" pitchFamily="18" charset="0"/>
                <a:ea typeface="幼圆" panose="02010509060101010101" pitchFamily="49" charset="-122"/>
                <a:cs typeface="Times New Roman" pitchFamily="18" charset="0"/>
              </a:endParaRPr>
            </a:p>
          </p:txBody>
        </p:sp>
      </p:grpSp>
      <p:grpSp>
        <p:nvGrpSpPr>
          <p:cNvPr id="35" name="组合 34"/>
          <p:cNvGrpSpPr/>
          <p:nvPr/>
        </p:nvGrpSpPr>
        <p:grpSpPr>
          <a:xfrm>
            <a:off x="6662848" y="2672761"/>
            <a:ext cx="4053474" cy="1384995"/>
            <a:chOff x="7553738" y="3686493"/>
            <a:chExt cx="4053474" cy="1384995"/>
          </a:xfrm>
        </p:grpSpPr>
        <p:sp>
          <p:nvSpPr>
            <p:cNvPr id="36" name="圆角矩形 35"/>
            <p:cNvSpPr/>
            <p:nvPr/>
          </p:nvSpPr>
          <p:spPr>
            <a:xfrm>
              <a:off x="7553738" y="3700031"/>
              <a:ext cx="4053474" cy="1328142"/>
            </a:xfrm>
            <a:prstGeom prst="roundRect">
              <a:avLst>
                <a:gd name="adj" fmla="val 29488"/>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7637378" y="3686493"/>
              <a:ext cx="3947532" cy="1384995"/>
            </a:xfrm>
            <a:prstGeom prst="rect">
              <a:avLst/>
            </a:prstGeom>
            <a:noFill/>
          </p:spPr>
          <p:txBody>
            <a:bodyPr wrap="square" rtlCol="0">
              <a:spAutoFit/>
            </a:bodyPr>
            <a:lstStyle/>
            <a:p>
              <a:pPr algn="ctr" defTabSz="1218804">
                <a:defRPr/>
              </a:pP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II.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Luyện</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tập</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cảnh</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và</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bố</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cục</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bài</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2800" b="1" kern="0" dirty="0">
                <a:solidFill>
                  <a:schemeClr val="bg1"/>
                </a:solidFill>
                <a:latin typeface="Times New Roman" pitchFamily="18" charset="0"/>
                <a:ea typeface="幼圆" panose="02010509060101010101" pitchFamily="49" charset="-122"/>
                <a:cs typeface="Times New Roman" pitchFamily="18" charset="0"/>
              </a:endParaRPr>
            </a:p>
          </p:txBody>
        </p:sp>
      </p:grpSp>
      <p:pic>
        <p:nvPicPr>
          <p:cNvPr id="42" name="图片 41"/>
          <p:cNvPicPr>
            <a:picLocks noChangeAspect="1"/>
          </p:cNvPicPr>
          <p:nvPr/>
        </p:nvPicPr>
        <p:blipFill>
          <a:blip r:embed="rId16"/>
          <a:stretch>
            <a:fillRect/>
          </a:stretch>
        </p:blipFill>
        <p:spPr>
          <a:xfrm>
            <a:off x="5985220" y="3054288"/>
            <a:ext cx="440845" cy="623837"/>
          </a:xfrm>
          <a:prstGeom prst="rect">
            <a:avLst/>
          </a:prstGeom>
        </p:spPr>
      </p:pic>
      <p:sp>
        <p:nvSpPr>
          <p:cNvPr id="44" name="文本框 20"/>
          <p:cNvSpPr>
            <a:spLocks noChangeArrowheads="1"/>
          </p:cNvSpPr>
          <p:nvPr/>
        </p:nvSpPr>
        <p:spPr bwMode="auto">
          <a:xfrm>
            <a:off x="1382841" y="3523383"/>
            <a:ext cx="2736647"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zh-CN" altLang="en-US" sz="6600" b="1" dirty="0">
                <a:solidFill>
                  <a:srgbClr val="000033"/>
                </a:solidFill>
                <a:latin typeface="幼圆" panose="02010509060101010101" pitchFamily="49" charset="-122"/>
                <a:ea typeface="幼圆" panose="02010509060101010101" pitchFamily="49" charset="-122"/>
                <a:sym typeface="微软雅黑" panose="020B0503020204020204" pitchFamily="34" charset="-122"/>
              </a:rPr>
              <a:t>目 </a:t>
            </a:r>
            <a:r>
              <a:rPr lang="zh-CN" altLang="en-US" sz="6600" b="1" dirty="0" smtClean="0">
                <a:solidFill>
                  <a:srgbClr val="000033"/>
                </a:solidFill>
                <a:latin typeface="幼圆" panose="02010509060101010101" pitchFamily="49" charset="-122"/>
                <a:ea typeface="幼圆" panose="02010509060101010101" pitchFamily="49" charset="-122"/>
                <a:sym typeface="微软雅黑" panose="020B0503020204020204" pitchFamily="34" charset="-122"/>
              </a:rPr>
              <a:t> 录</a:t>
            </a:r>
            <a:endParaRPr lang="en-US" altLang="en-US" sz="6600" b="1" dirty="0">
              <a:solidFill>
                <a:srgbClr val="000033"/>
              </a:solidFill>
              <a:latin typeface="幼圆" panose="02010509060101010101" pitchFamily="49" charset="-122"/>
              <a:ea typeface="幼圆" panose="02010509060101010101" pitchFamily="49" charset="-122"/>
              <a:sym typeface="微软雅黑" panose="020B0503020204020204" pitchFamily="34" charset="-122"/>
            </a:endParaRPr>
          </a:p>
        </p:txBody>
      </p:sp>
      <p:pic>
        <p:nvPicPr>
          <p:cNvPr id="45" name="图片 44"/>
          <p:cNvPicPr>
            <a:picLocks noChangeAspect="1"/>
          </p:cNvPicPr>
          <p:nvPr/>
        </p:nvPicPr>
        <p:blipFill>
          <a:blip r:embed="rId16"/>
          <a:stretch>
            <a:fillRect/>
          </a:stretch>
        </p:blipFill>
        <p:spPr>
          <a:xfrm>
            <a:off x="2124385" y="324534"/>
            <a:ext cx="2283267" cy="3231037"/>
          </a:xfrm>
          <a:prstGeom prst="rect">
            <a:avLst/>
          </a:prstGeom>
        </p:spPr>
      </p:pic>
    </p:spTree>
    <p:extLst>
      <p:ext uri="{BB962C8B-B14F-4D97-AF65-F5344CB8AC3E}">
        <p14:creationId xmlns="" xmlns:p14="http://schemas.microsoft.com/office/powerpoint/2010/main" val="61620697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42"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par>
                          <p:cTn id="60" fill="hold">
                            <p:stCondLst>
                              <p:cond delay="4750"/>
                            </p:stCondLst>
                            <p:childTnLst>
                              <p:par>
                                <p:cTn id="61" presetID="52"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Scale>
                                      <p:cBhvr>
                                        <p:cTn id="63"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4"/>
                                        </p:tgtEl>
                                        <p:attrNameLst>
                                          <p:attrName>ppt_x</p:attrName>
                                          <p:attrName>ppt_y</p:attrName>
                                        </p:attrNameLst>
                                      </p:cBhvr>
                                    </p:animMotion>
                                    <p:animEffect transition="in" filter="fade">
                                      <p:cBhvr>
                                        <p:cTn id="65" dur="1000"/>
                                        <p:tgtEl>
                                          <p:spTgt spid="44"/>
                                        </p:tgtEl>
                                      </p:cBhvr>
                                    </p:animEffect>
                                  </p:childTnLst>
                                </p:cTn>
                              </p:par>
                            </p:childTnLst>
                          </p:cTn>
                        </p:par>
                        <p:par>
                          <p:cTn id="66" fill="hold">
                            <p:stCondLst>
                              <p:cond delay="5750"/>
                            </p:stCondLst>
                            <p:childTnLst>
                              <p:par>
                                <p:cTn id="67" presetID="42"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6750"/>
                            </p:stCondLst>
                            <p:childTnLst>
                              <p:par>
                                <p:cTn id="73" presetID="22" presetClass="entr" presetSubtype="8"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par>
                          <p:cTn id="76" fill="hold">
                            <p:stCondLst>
                              <p:cond delay="7250"/>
                            </p:stCondLst>
                            <p:childTnLst>
                              <p:par>
                                <p:cTn id="77" presetID="42"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22" presetClass="entr" presetSubtype="8"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grpSp>
        <p:nvGrpSpPr>
          <p:cNvPr id="56" name="组合 55"/>
          <p:cNvGrpSpPr/>
          <p:nvPr/>
        </p:nvGrpSpPr>
        <p:grpSpPr>
          <a:xfrm>
            <a:off x="7065141" y="1881946"/>
            <a:ext cx="3768009"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5"/>
          <a:stretch>
            <a:fillRect/>
          </a:stretch>
        </p:blipFill>
        <p:spPr>
          <a:xfrm>
            <a:off x="332129" y="5417100"/>
            <a:ext cx="4661345" cy="709752"/>
          </a:xfrm>
          <a:prstGeom prst="rect">
            <a:avLst/>
          </a:prstGeom>
        </p:spPr>
      </p:pic>
      <p:pic>
        <p:nvPicPr>
          <p:cNvPr id="49" name="图片 48"/>
          <p:cNvPicPr>
            <a:picLocks noChangeAspect="1"/>
          </p:cNvPicPr>
          <p:nvPr/>
        </p:nvPicPr>
        <p:blipFill>
          <a:blip r:embed="rId16"/>
          <a:stretch>
            <a:fillRect/>
          </a:stretch>
        </p:blipFill>
        <p:spPr>
          <a:xfrm flipH="1">
            <a:off x="1263931" y="2967226"/>
            <a:ext cx="2508554" cy="2692107"/>
          </a:xfrm>
          <a:prstGeom prst="rect">
            <a:avLst/>
          </a:prstGeom>
        </p:spPr>
      </p:pic>
      <p:pic>
        <p:nvPicPr>
          <p:cNvPr id="50" name="图片 49"/>
          <p:cNvPicPr>
            <a:picLocks noChangeAspect="1"/>
          </p:cNvPicPr>
          <p:nvPr/>
        </p:nvPicPr>
        <p:blipFill>
          <a:blip r:embed="rId17"/>
          <a:stretch>
            <a:fillRect/>
          </a:stretch>
        </p:blipFill>
        <p:spPr>
          <a:xfrm flipH="1">
            <a:off x="2692679" y="3205793"/>
            <a:ext cx="467320" cy="670503"/>
          </a:xfrm>
          <a:prstGeom prst="rect">
            <a:avLst/>
          </a:prstGeom>
        </p:spPr>
      </p:pic>
      <p:pic>
        <p:nvPicPr>
          <p:cNvPr id="51" name="图片 50"/>
          <p:cNvPicPr>
            <a:picLocks noChangeAspect="1"/>
          </p:cNvPicPr>
          <p:nvPr/>
        </p:nvPicPr>
        <p:blipFill>
          <a:blip r:embed="rId18"/>
          <a:stretch>
            <a:fillRect/>
          </a:stretch>
        </p:blipFill>
        <p:spPr>
          <a:xfrm>
            <a:off x="145774" y="168433"/>
            <a:ext cx="11216940" cy="1414395"/>
          </a:xfrm>
          <a:prstGeom prst="rect">
            <a:avLst/>
          </a:prstGeom>
        </p:spPr>
      </p:pic>
      <p:pic>
        <p:nvPicPr>
          <p:cNvPr id="52" name="图片 51"/>
          <p:cNvPicPr>
            <a:picLocks noChangeAspect="1"/>
          </p:cNvPicPr>
          <p:nvPr/>
        </p:nvPicPr>
        <p:blipFill>
          <a:blip r:embed="rId19"/>
          <a:stretch>
            <a:fillRect/>
          </a:stretch>
        </p:blipFill>
        <p:spPr>
          <a:xfrm>
            <a:off x="1753509" y="1449961"/>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20"/>
            <a:stretch>
              <a:fillRect/>
            </a:stretch>
          </p:blipFill>
          <p:spPr>
            <a:xfrm flipH="1">
              <a:off x="3505786" y="1556624"/>
              <a:ext cx="2133600" cy="2048256"/>
            </a:xfrm>
            <a:prstGeom prst="rect">
              <a:avLst/>
            </a:prstGeom>
          </p:spPr>
        </p:pic>
        <p:sp>
          <p:nvSpPr>
            <p:cNvPr id="55" name="文本框 54"/>
            <p:cNvSpPr txBox="1"/>
            <p:nvPr/>
          </p:nvSpPr>
          <p:spPr>
            <a:xfrm>
              <a:off x="4261006" y="1975298"/>
              <a:ext cx="724878" cy="1107996"/>
            </a:xfrm>
            <a:prstGeom prst="rect">
              <a:avLst/>
            </a:prstGeom>
            <a:noFill/>
            <a:effectLst/>
          </p:spPr>
          <p:txBody>
            <a:bodyPr wrap="none" rtlCol="0">
              <a:spAutoFit/>
            </a:bodyPr>
            <a:lstStyle/>
            <a:p>
              <a:r>
                <a:rPr lang="en-US" altLang="zh-CN" sz="6600" b="1" dirty="0" smtClean="0">
                  <a:solidFill>
                    <a:schemeClr val="bg1"/>
                  </a:solidFill>
                  <a:latin typeface="Times New Roman" pitchFamily="18" charset="0"/>
                  <a:ea typeface="方正姚体" panose="02010601030101010101" pitchFamily="2" charset="-122"/>
                  <a:cs typeface="Times New Roman" pitchFamily="18" charset="0"/>
                </a:rPr>
                <a:t>I.</a:t>
              </a:r>
              <a:endParaRPr lang="zh-CN" altLang="en-US" sz="6600" b="1" dirty="0" smtClean="0">
                <a:solidFill>
                  <a:schemeClr val="bg1"/>
                </a:solidFill>
                <a:latin typeface="Times New Roman" pitchFamily="18" charset="0"/>
                <a:ea typeface="方正姚体" panose="02010601030101010101" pitchFamily="2" charset="-122"/>
                <a:cs typeface="Times New Roman" pitchFamily="18" charset="0"/>
              </a:endParaRPr>
            </a:p>
          </p:txBody>
        </p:sp>
      </p:grpSp>
      <p:pic>
        <p:nvPicPr>
          <p:cNvPr id="8" name="图片 7"/>
          <p:cNvPicPr>
            <a:picLocks noChangeAspect="1"/>
          </p:cNvPicPr>
          <p:nvPr/>
        </p:nvPicPr>
        <p:blipFill>
          <a:blip r:embed="rId21"/>
          <a:stretch>
            <a:fillRect/>
          </a:stretch>
        </p:blipFill>
        <p:spPr>
          <a:xfrm>
            <a:off x="1144771" y="5788547"/>
            <a:ext cx="485419" cy="696471"/>
          </a:xfrm>
          <a:prstGeom prst="rect">
            <a:avLst/>
          </a:prstGeom>
        </p:spPr>
      </p:pic>
      <p:sp>
        <p:nvSpPr>
          <p:cNvPr id="59" name="文本框 58"/>
          <p:cNvSpPr txBox="1"/>
          <p:nvPr/>
        </p:nvSpPr>
        <p:spPr>
          <a:xfrm>
            <a:off x="7271669" y="2395690"/>
            <a:ext cx="3434310" cy="1938992"/>
          </a:xfrm>
          <a:prstGeom prst="rect">
            <a:avLst/>
          </a:prstGeom>
          <a:noFill/>
        </p:spPr>
        <p:txBody>
          <a:bodyPr wrap="square" rtlCol="0">
            <a:spAutoFit/>
          </a:bodyPr>
          <a:lstStyle/>
          <a:p>
            <a:pPr algn="ctr" defTabSz="1218804">
              <a:defRPr/>
            </a:pP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4000" b="1" kern="0" dirty="0">
              <a:solidFill>
                <a:schemeClr val="bg1"/>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 xmlns:p14="http://schemas.microsoft.com/office/powerpoint/2010/main" val="3916379754"/>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4250"/>
                            </p:stCondLst>
                            <p:childTnLst>
                              <p:par>
                                <p:cTn id="59" presetID="42" presetClass="entr" presetSubtype="0"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16" presetClass="entr" presetSubtype="37"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outVertical)">
                                      <p:cBhvr>
                                        <p:cTn id="67" dur="500"/>
                                        <p:tgtEl>
                                          <p:spTgt spid="45"/>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625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750"/>
                            </p:stCondLst>
                            <p:childTnLst>
                              <p:par>
                                <p:cTn id="77" presetID="2" presetClass="entr" presetSubtype="3"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1000" fill="hold"/>
                                        <p:tgtEl>
                                          <p:spTgt spid="53"/>
                                        </p:tgtEl>
                                        <p:attrNameLst>
                                          <p:attrName>ppt_x</p:attrName>
                                        </p:attrNameLst>
                                      </p:cBhvr>
                                      <p:tavLst>
                                        <p:tav tm="0">
                                          <p:val>
                                            <p:strVal val="1+#ppt_w/2"/>
                                          </p:val>
                                        </p:tav>
                                        <p:tav tm="100000">
                                          <p:val>
                                            <p:strVal val="#ppt_x"/>
                                          </p:val>
                                        </p:tav>
                                      </p:tavLst>
                                    </p:anim>
                                    <p:anim calcmode="lin" valueType="num">
                                      <p:cBhvr additive="base">
                                        <p:cTn id="80" dur="1000" fill="hold"/>
                                        <p:tgtEl>
                                          <p:spTgt spid="53"/>
                                        </p:tgtEl>
                                        <p:attrNameLst>
                                          <p:attrName>ppt_y</p:attrName>
                                        </p:attrNameLst>
                                      </p:cBhvr>
                                      <p:tavLst>
                                        <p:tav tm="0">
                                          <p:val>
                                            <p:strVal val="0-#ppt_h/2"/>
                                          </p:val>
                                        </p:tav>
                                        <p:tav tm="100000">
                                          <p:val>
                                            <p:strVal val="#ppt_y"/>
                                          </p:val>
                                        </p:tav>
                                      </p:tavLst>
                                    </p:anim>
                                  </p:childTnLst>
                                </p:cTn>
                              </p:par>
                            </p:childTnLst>
                          </p:cTn>
                        </p:par>
                        <p:par>
                          <p:cTn id="81" fill="hold">
                            <p:stCondLst>
                              <p:cond delay="7750"/>
                            </p:stCondLst>
                            <p:childTnLst>
                              <p:par>
                                <p:cTn id="82" presetID="53" presetClass="entr" presetSubtype="16" fill="hold"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p:cTn id="84" dur="1000" fill="hold"/>
                                        <p:tgtEl>
                                          <p:spTgt spid="56"/>
                                        </p:tgtEl>
                                        <p:attrNameLst>
                                          <p:attrName>ppt_w</p:attrName>
                                        </p:attrNameLst>
                                      </p:cBhvr>
                                      <p:tavLst>
                                        <p:tav tm="0">
                                          <p:val>
                                            <p:fltVal val="0"/>
                                          </p:val>
                                        </p:tav>
                                        <p:tav tm="100000">
                                          <p:val>
                                            <p:strVal val="#ppt_w"/>
                                          </p:val>
                                        </p:tav>
                                      </p:tavLst>
                                    </p:anim>
                                    <p:anim calcmode="lin" valueType="num">
                                      <p:cBhvr>
                                        <p:cTn id="85" dur="1000" fill="hold"/>
                                        <p:tgtEl>
                                          <p:spTgt spid="56"/>
                                        </p:tgtEl>
                                        <p:attrNameLst>
                                          <p:attrName>ppt_h</p:attrName>
                                        </p:attrNameLst>
                                      </p:cBhvr>
                                      <p:tavLst>
                                        <p:tav tm="0">
                                          <p:val>
                                            <p:fltVal val="0"/>
                                          </p:val>
                                        </p:tav>
                                        <p:tav tm="100000">
                                          <p:val>
                                            <p:strVal val="#ppt_h"/>
                                          </p:val>
                                        </p:tav>
                                      </p:tavLst>
                                    </p:anim>
                                    <p:animEffect transition="in" filter="fade">
                                      <p:cBhvr>
                                        <p:cTn id="86" dur="1000"/>
                                        <p:tgtEl>
                                          <p:spTgt spid="56"/>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儿童"/>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892</Words>
  <Application>Microsoft Office PowerPoint</Application>
  <PresentationFormat>Custom</PresentationFormat>
  <Paragraphs>106</Paragraphs>
  <Slides>20</Slides>
  <Notes>15</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卡通儿童</dc:title>
  <dc:creator>PC</dc:creator>
  <cp:lastModifiedBy>user</cp:lastModifiedBy>
  <cp:revision>23</cp:revision>
  <dcterms:created xsi:type="dcterms:W3CDTF">2017-04-28T08:28:55Z</dcterms:created>
  <dcterms:modified xsi:type="dcterms:W3CDTF">2019-11-05T05:58:31Z</dcterms:modified>
</cp:coreProperties>
</file>